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7" r:id="rId5"/>
  </p:sldMasterIdLst>
  <p:notesMasterIdLst>
    <p:notesMasterId r:id="rId18"/>
  </p:notesMasterIdLst>
  <p:sldIdLst>
    <p:sldId id="263" r:id="rId6"/>
    <p:sldId id="266" r:id="rId7"/>
    <p:sldId id="264" r:id="rId8"/>
    <p:sldId id="306" r:id="rId9"/>
    <p:sldId id="265" r:id="rId10"/>
    <p:sldId id="299" r:id="rId11"/>
    <p:sldId id="300" r:id="rId12"/>
    <p:sldId id="302" r:id="rId13"/>
    <p:sldId id="303" r:id="rId14"/>
    <p:sldId id="459" r:id="rId15"/>
    <p:sldId id="267" r:id="rId16"/>
    <p:sldId id="4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p, Carey W" initials="SCW" lastIdx="1" clrIdx="0">
    <p:extLst>
      <p:ext uri="{19B8F6BF-5375-455C-9EA6-DF929625EA0E}">
        <p15:presenceInfo xmlns:p15="http://schemas.microsoft.com/office/powerpoint/2012/main" userId="S::Carey.W.Sharp@stls.frb.org::34881a50-b8f4-4645-a1d9-54b434d25610" providerId="AD"/>
      </p:ext>
    </p:extLst>
  </p:cmAuthor>
  <p:cmAuthor id="2" name="McDaniels, Amy M" initials="MAM" lastIdx="1" clrIdx="1">
    <p:extLst>
      <p:ext uri="{19B8F6BF-5375-455C-9EA6-DF929625EA0E}">
        <p15:presenceInfo xmlns:p15="http://schemas.microsoft.com/office/powerpoint/2012/main" userId="S::Amy.McDaniels@stls.frb.org::5662fc1d-841e-4268-a852-35549ff0de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6"/>
    <a:srgbClr val="1B3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56052" autoAdjust="0"/>
  </p:normalViewPr>
  <p:slideViewPr>
    <p:cSldViewPr snapToGrid="0">
      <p:cViewPr varScale="1">
        <p:scale>
          <a:sx n="110" d="100"/>
          <a:sy n="110" d="100"/>
        </p:scale>
        <p:origin x="648"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webcaster4.com/Webcast/Page/584/42384"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webcaster4.com/Webcast/Page/584/42384"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47BD5-70A4-48FC-BFD2-AC60A9B5A3A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ACCD178-D1E8-4F8E-A6A5-3E2E54F7BDC4}">
      <dgm:prSet phldrT="[Text]"/>
      <dgm:spPr>
        <a:xfrm>
          <a:off x="0" y="83339"/>
          <a:ext cx="8001000" cy="551655"/>
        </a:xfrm>
        <a:solidFill>
          <a:srgbClr val="002856"/>
        </a:solidFill>
        <a:ln w="25400" cap="flat" cmpd="sng" algn="ctr">
          <a:solidFill>
            <a:srgbClr val="EEECE1">
              <a:hueOff val="0"/>
              <a:satOff val="0"/>
              <a:lumOff val="0"/>
              <a:alphaOff val="0"/>
            </a:srgbClr>
          </a:solidFill>
          <a:prstDash val="solid"/>
        </a:ln>
        <a:effectLst/>
      </dgm:spPr>
      <dgm:t>
        <a:bodyPr/>
        <a:lstStyle/>
        <a:p>
          <a:pPr algn="l"/>
          <a:r>
            <a:rPr lang="en-US" b="1">
              <a:solidFill>
                <a:sysClr val="window" lastClr="FFFFFF"/>
              </a:solidFill>
              <a:latin typeface="Calibri"/>
              <a:ea typeface="+mn-ea"/>
              <a:cs typeface="+mn-cs"/>
            </a:rPr>
            <a:t>Webinar and audio</a:t>
          </a:r>
          <a:endParaRPr lang="en-US" dirty="0">
            <a:solidFill>
              <a:sysClr val="window" lastClr="FFFFFF"/>
            </a:solidFill>
            <a:latin typeface="Calibri"/>
            <a:ea typeface="+mn-ea"/>
            <a:cs typeface="+mn-cs"/>
          </a:endParaRPr>
        </a:p>
      </dgm:t>
    </dgm:pt>
    <dgm:pt modelId="{A18236D0-F6E5-42CB-ABC7-5CE0EF316E05}" type="parTrans" cxnId="{F79A622D-0816-4CEC-A0EE-F6B953560001}">
      <dgm:prSet/>
      <dgm:spPr/>
      <dgm:t>
        <a:bodyPr/>
        <a:lstStyle/>
        <a:p>
          <a:pPr algn="l"/>
          <a:endParaRPr lang="en-US">
            <a:solidFill>
              <a:schemeClr val="tx1"/>
            </a:solidFill>
          </a:endParaRPr>
        </a:p>
      </dgm:t>
    </dgm:pt>
    <dgm:pt modelId="{199202C1-84E7-469C-8CE1-D0EEAEBAA4AB}" type="sibTrans" cxnId="{F79A622D-0816-4CEC-A0EE-F6B953560001}">
      <dgm:prSet/>
      <dgm:spPr/>
      <dgm:t>
        <a:bodyPr/>
        <a:lstStyle/>
        <a:p>
          <a:pPr algn="l"/>
          <a:endParaRPr lang="en-US">
            <a:solidFill>
              <a:schemeClr val="tx1"/>
            </a:solidFill>
          </a:endParaRPr>
        </a:p>
      </dgm:t>
    </dgm:pt>
    <dgm:pt modelId="{879D5050-30C0-4FB3-B34E-C96F8526FBCB}">
      <dgm:prSet phldrT="[Text]"/>
      <dgm:spPr>
        <a:xfrm>
          <a:off x="0" y="1253924"/>
          <a:ext cx="8001000" cy="551655"/>
        </a:xfrm>
        <a:solidFill>
          <a:srgbClr val="002856"/>
        </a:solidFill>
        <a:ln w="25400" cap="flat" cmpd="sng" algn="ctr">
          <a:solidFill>
            <a:srgbClr val="EEECE1">
              <a:hueOff val="0"/>
              <a:satOff val="0"/>
              <a:lumOff val="0"/>
              <a:alphaOff val="0"/>
            </a:srgbClr>
          </a:solidFill>
          <a:prstDash val="solid"/>
        </a:ln>
        <a:effectLst/>
      </dgm:spPr>
      <dgm:t>
        <a:bodyPr/>
        <a:lstStyle/>
        <a:p>
          <a:pPr algn="l"/>
          <a:r>
            <a:rPr lang="en-US" b="1">
              <a:solidFill>
                <a:sysClr val="window" lastClr="FFFFFF"/>
              </a:solidFill>
              <a:latin typeface="Calibri"/>
              <a:ea typeface="+mn-ea"/>
              <a:cs typeface="+mn-cs"/>
            </a:rPr>
            <a:t>Webinar and phone</a:t>
          </a:r>
          <a:endParaRPr lang="en-US" b="1" dirty="0">
            <a:solidFill>
              <a:sysClr val="window" lastClr="FFFFFF"/>
            </a:solidFill>
            <a:latin typeface="Calibri"/>
            <a:ea typeface="+mn-ea"/>
            <a:cs typeface="+mn-cs"/>
          </a:endParaRPr>
        </a:p>
      </dgm:t>
    </dgm:pt>
    <dgm:pt modelId="{7233110A-64C5-4AB6-A5D3-78FA3E4727F0}" type="parTrans" cxnId="{209FE0C6-9B8F-461C-B087-3010ABA2885B}">
      <dgm:prSet/>
      <dgm:spPr/>
      <dgm:t>
        <a:bodyPr/>
        <a:lstStyle/>
        <a:p>
          <a:pPr algn="l"/>
          <a:endParaRPr lang="en-US">
            <a:solidFill>
              <a:schemeClr val="tx1"/>
            </a:solidFill>
          </a:endParaRPr>
        </a:p>
      </dgm:t>
    </dgm:pt>
    <dgm:pt modelId="{55F7662F-EDE3-490A-8463-00F8933CDC35}" type="sibTrans" cxnId="{209FE0C6-9B8F-461C-B087-3010ABA2885B}">
      <dgm:prSet/>
      <dgm:spPr/>
      <dgm:t>
        <a:bodyPr/>
        <a:lstStyle/>
        <a:p>
          <a:pPr algn="l"/>
          <a:endParaRPr lang="en-US">
            <a:solidFill>
              <a:schemeClr val="tx1"/>
            </a:solidFill>
          </a:endParaRPr>
        </a:p>
      </dgm:t>
    </dgm:pt>
    <dgm:pt modelId="{422D0D3D-9395-4864-8ACD-7FA6B70B6067}">
      <dgm:prSet phldrT="[Text]"/>
      <dgm:spPr>
        <a:xfrm>
          <a:off x="0" y="3106941"/>
          <a:ext cx="8001000" cy="551655"/>
        </a:xfrm>
        <a:solidFill>
          <a:srgbClr val="002856"/>
        </a:solidFill>
        <a:ln w="25400" cap="flat" cmpd="sng" algn="ctr">
          <a:solidFill>
            <a:srgbClr val="EEECE1">
              <a:hueOff val="0"/>
              <a:satOff val="0"/>
              <a:lumOff val="0"/>
              <a:alphaOff val="0"/>
            </a:srgbClr>
          </a:solidFill>
          <a:prstDash val="solid"/>
        </a:ln>
        <a:effectLst/>
      </dgm:spPr>
      <dgm:t>
        <a:bodyPr/>
        <a:lstStyle/>
        <a:p>
          <a:pPr algn="l"/>
          <a:r>
            <a:rPr lang="en-US" b="1" dirty="0">
              <a:solidFill>
                <a:sysClr val="window" lastClr="FFFFFF"/>
              </a:solidFill>
              <a:latin typeface="Calibri"/>
              <a:ea typeface="+mn-ea"/>
              <a:cs typeface="+mn-cs"/>
            </a:rPr>
            <a:t>Phone only</a:t>
          </a:r>
        </a:p>
      </dgm:t>
    </dgm:pt>
    <dgm:pt modelId="{660605A2-40D9-40F8-BE77-566C1D3D4ED1}" type="parTrans" cxnId="{F9F7EEDE-62C3-429F-AC07-BB7E5C63DF06}">
      <dgm:prSet/>
      <dgm:spPr/>
      <dgm:t>
        <a:bodyPr/>
        <a:lstStyle/>
        <a:p>
          <a:pPr algn="l"/>
          <a:endParaRPr lang="en-US">
            <a:solidFill>
              <a:schemeClr val="tx1"/>
            </a:solidFill>
          </a:endParaRPr>
        </a:p>
      </dgm:t>
    </dgm:pt>
    <dgm:pt modelId="{291C8121-0C2D-4E36-9A12-637082C1FCD1}" type="sibTrans" cxnId="{F9F7EEDE-62C3-429F-AC07-BB7E5C63DF06}">
      <dgm:prSet/>
      <dgm:spPr/>
      <dgm:t>
        <a:bodyPr/>
        <a:lstStyle/>
        <a:p>
          <a:pPr algn="l"/>
          <a:endParaRPr lang="en-US">
            <a:solidFill>
              <a:schemeClr val="tx1"/>
            </a:solidFill>
          </a:endParaRPr>
        </a:p>
      </dgm:t>
    </dgm:pt>
    <dgm:pt modelId="{526D8EA7-BA6E-4DA2-AE20-303F2B0523D8}">
      <dgm:prSet phldrT="[Text]"/>
      <dgm:spPr>
        <a:xfrm>
          <a:off x="0" y="1805579"/>
          <a:ext cx="8001000" cy="1237859"/>
        </a:xfrm>
        <a:noFill/>
        <a:ln>
          <a:noFill/>
        </a:ln>
        <a:effectLst/>
      </dgm:spPr>
      <dgm:t>
        <a:bodyPr/>
        <a:lstStyle/>
        <a:p>
          <a:pPr marL="342900" indent="-342900" algn="l"/>
          <a:r>
            <a:rPr lang="en-US" dirty="0">
              <a:solidFill>
                <a:schemeClr val="tx1"/>
              </a:solidFill>
              <a:latin typeface="Calibri"/>
              <a:ea typeface="+mn-ea"/>
              <a:cs typeface="+mn-cs"/>
            </a:rPr>
            <a:t>Click on the link: </a:t>
          </a:r>
          <a:r>
            <a:rPr lang="en-US" b="0" dirty="0">
              <a:hlinkClick xmlns:r="http://schemas.openxmlformats.org/officeDocument/2006/relationships" r:id="rId1"/>
            </a:rPr>
            <a:t>https://www.webcaster4.com/Webcast/Page/584/45870</a:t>
          </a:r>
          <a:endParaRPr lang="en-US" b="1" dirty="0">
            <a:solidFill>
              <a:sysClr val="windowText" lastClr="000000">
                <a:hueOff val="0"/>
                <a:satOff val="0"/>
                <a:lumOff val="0"/>
                <a:alphaOff val="0"/>
              </a:sysClr>
            </a:solidFill>
            <a:latin typeface="Calibri"/>
            <a:ea typeface="+mn-ea"/>
            <a:cs typeface="+mn-cs"/>
          </a:endParaRPr>
        </a:p>
      </dgm:t>
    </dgm:pt>
    <dgm:pt modelId="{8E7757EA-CD84-4E0F-B04E-5D472B030938}" type="parTrans" cxnId="{2103486F-DC9E-450E-8798-CA976F334F7F}">
      <dgm:prSet/>
      <dgm:spPr/>
      <dgm:t>
        <a:bodyPr/>
        <a:lstStyle/>
        <a:p>
          <a:pPr algn="l"/>
          <a:endParaRPr lang="en-US">
            <a:solidFill>
              <a:schemeClr val="tx1"/>
            </a:solidFill>
          </a:endParaRPr>
        </a:p>
      </dgm:t>
    </dgm:pt>
    <dgm:pt modelId="{825778BE-7E78-4780-88D9-B44473E4834B}" type="sibTrans" cxnId="{2103486F-DC9E-450E-8798-CA976F334F7F}">
      <dgm:prSet/>
      <dgm:spPr/>
      <dgm:t>
        <a:bodyPr/>
        <a:lstStyle/>
        <a:p>
          <a:pPr algn="l"/>
          <a:endParaRPr lang="en-US">
            <a:solidFill>
              <a:schemeClr val="tx1"/>
            </a:solidFill>
          </a:endParaRPr>
        </a:p>
      </dgm:t>
    </dgm:pt>
    <dgm:pt modelId="{CB91C449-D639-4846-B6AD-8F0D33C5A3D0}">
      <dgm:prSet/>
      <dgm:spPr>
        <a:xfrm>
          <a:off x="0" y="3619339"/>
          <a:ext cx="8001000" cy="618929"/>
        </a:xfrm>
        <a:noFill/>
        <a:ln>
          <a:noFill/>
        </a:ln>
        <a:effectLst/>
      </dgm:spPr>
      <dgm:t>
        <a:bodyPr/>
        <a:lstStyle/>
        <a:p>
          <a:pPr marL="342900" indent="-342900" algn="l" rtl="0">
            <a:lnSpc>
              <a:spcPct val="100000"/>
            </a:lnSpc>
          </a:pPr>
          <a:r>
            <a:rPr lang="en-US" dirty="0">
              <a:solidFill>
                <a:sysClr val="windowText" lastClr="000000">
                  <a:hueOff val="0"/>
                  <a:satOff val="0"/>
                  <a:lumOff val="0"/>
                  <a:alphaOff val="0"/>
                </a:sysClr>
              </a:solidFill>
              <a:latin typeface="Calibri"/>
              <a:ea typeface="+mn-ea"/>
              <a:cs typeface="+mn-cs"/>
            </a:rPr>
            <a:t>Call-in number: 888-290-7497</a:t>
          </a:r>
        </a:p>
      </dgm:t>
    </dgm:pt>
    <dgm:pt modelId="{6D3A0DD0-F466-401B-BA8E-4A84B1E6ACD3}" type="parTrans" cxnId="{66A21628-8FDA-4329-8FBD-08DA30F37622}">
      <dgm:prSet/>
      <dgm:spPr/>
      <dgm:t>
        <a:bodyPr/>
        <a:lstStyle/>
        <a:p>
          <a:pPr algn="l"/>
          <a:endParaRPr lang="en-US">
            <a:solidFill>
              <a:schemeClr val="tx1"/>
            </a:solidFill>
          </a:endParaRPr>
        </a:p>
      </dgm:t>
    </dgm:pt>
    <dgm:pt modelId="{39F0B324-4FD4-4570-BA53-0FBB8A93FF46}" type="sibTrans" cxnId="{66A21628-8FDA-4329-8FBD-08DA30F37622}">
      <dgm:prSet/>
      <dgm:spPr/>
      <dgm:t>
        <a:bodyPr/>
        <a:lstStyle/>
        <a:p>
          <a:pPr algn="l"/>
          <a:endParaRPr lang="en-US">
            <a:solidFill>
              <a:schemeClr val="tx1"/>
            </a:solidFill>
          </a:endParaRPr>
        </a:p>
      </dgm:t>
    </dgm:pt>
    <dgm:pt modelId="{234AF148-64DC-47D7-A047-71C140F7296B}">
      <dgm:prSet/>
      <dgm:spPr>
        <a:xfrm>
          <a:off x="0" y="1805579"/>
          <a:ext cx="8001000" cy="1237859"/>
        </a:xfrm>
        <a:noFill/>
        <a:ln>
          <a:noFill/>
        </a:ln>
        <a:effectLst/>
      </dgm:spPr>
      <dgm:t>
        <a:bodyPr/>
        <a:lstStyle/>
        <a:p>
          <a:pPr marL="342900" indent="-342900" algn="l"/>
          <a:r>
            <a:rPr lang="en-US" dirty="0">
              <a:solidFill>
                <a:schemeClr val="tx1"/>
              </a:solidFill>
              <a:latin typeface="Calibri"/>
              <a:ea typeface="+mn-ea"/>
              <a:cs typeface="+mn-cs"/>
            </a:rPr>
            <a:t>Call-in number: </a:t>
          </a:r>
          <a:r>
            <a:rPr lang="en-US" b="1" dirty="0">
              <a:solidFill>
                <a:schemeClr val="tx1"/>
              </a:solidFill>
              <a:latin typeface="Calibri"/>
              <a:ea typeface="+mn-ea"/>
              <a:cs typeface="+mn-cs"/>
            </a:rPr>
            <a:t>888-625-5230</a:t>
          </a:r>
        </a:p>
      </dgm:t>
    </dgm:pt>
    <dgm:pt modelId="{7D972030-7B9B-41C1-8C11-E2B6751BA2EA}" type="parTrans" cxnId="{A1F97C96-D9AC-4DFE-885B-FAD7C73FDC0F}">
      <dgm:prSet/>
      <dgm:spPr/>
      <dgm:t>
        <a:bodyPr/>
        <a:lstStyle/>
        <a:p>
          <a:pPr algn="l"/>
          <a:endParaRPr lang="en-US">
            <a:solidFill>
              <a:schemeClr val="tx1"/>
            </a:solidFill>
          </a:endParaRPr>
        </a:p>
      </dgm:t>
    </dgm:pt>
    <dgm:pt modelId="{F40B6A26-01C5-42DD-B91F-0841B565D89C}" type="sibTrans" cxnId="{A1F97C96-D9AC-4DFE-885B-FAD7C73FDC0F}">
      <dgm:prSet/>
      <dgm:spPr/>
      <dgm:t>
        <a:bodyPr/>
        <a:lstStyle/>
        <a:p>
          <a:pPr algn="l"/>
          <a:endParaRPr lang="en-US">
            <a:solidFill>
              <a:schemeClr val="tx1"/>
            </a:solidFill>
          </a:endParaRPr>
        </a:p>
      </dgm:t>
    </dgm:pt>
    <dgm:pt modelId="{86156BDD-6C68-423F-BD10-DFAFEDC0C01F}">
      <dgm:prSet/>
      <dgm:spPr>
        <a:xfrm>
          <a:off x="0" y="1805579"/>
          <a:ext cx="8001000" cy="1237859"/>
        </a:xfrm>
        <a:noFill/>
        <a:ln>
          <a:noFill/>
        </a:ln>
        <a:effectLst/>
      </dgm:spPr>
      <dgm:t>
        <a:bodyPr/>
        <a:lstStyle/>
        <a:p>
          <a:pPr marL="342900" indent="-342900" algn="l"/>
          <a:r>
            <a:rPr lang="en-US" b="0" dirty="0">
              <a:solidFill>
                <a:schemeClr val="tx1"/>
              </a:solidFill>
              <a:latin typeface="Calibri"/>
              <a:ea typeface="+mn-ea"/>
              <a:cs typeface="+mn-cs"/>
            </a:rPr>
            <a:t>Enter the participant code: </a:t>
          </a:r>
          <a:r>
            <a:rPr lang="en-US" b="1" dirty="0">
              <a:solidFill>
                <a:schemeClr val="tx1"/>
              </a:solidFill>
            </a:rPr>
            <a:t>926 389 46#</a:t>
          </a:r>
          <a:r>
            <a:rPr lang="en-US" b="0" dirty="0">
              <a:solidFill>
                <a:schemeClr val="tx1"/>
              </a:solidFill>
            </a:rPr>
            <a:t>.</a:t>
          </a:r>
          <a:endParaRPr lang="en-US" b="0" dirty="0">
            <a:solidFill>
              <a:schemeClr val="tx1"/>
            </a:solidFill>
            <a:latin typeface="Calibri"/>
            <a:ea typeface="+mn-ea"/>
            <a:cs typeface="+mn-cs"/>
          </a:endParaRPr>
        </a:p>
      </dgm:t>
    </dgm:pt>
    <dgm:pt modelId="{E517DE3A-CB66-4ABD-802A-BDBFA4EFA79C}" type="parTrans" cxnId="{8B0FA81B-2F13-4E90-9CD5-6DC06F06729C}">
      <dgm:prSet/>
      <dgm:spPr/>
      <dgm:t>
        <a:bodyPr/>
        <a:lstStyle/>
        <a:p>
          <a:pPr algn="l"/>
          <a:endParaRPr lang="en-US">
            <a:solidFill>
              <a:schemeClr val="tx1"/>
            </a:solidFill>
          </a:endParaRPr>
        </a:p>
      </dgm:t>
    </dgm:pt>
    <dgm:pt modelId="{C2CBB1A9-423B-43C5-BD25-661223882DDA}" type="sibTrans" cxnId="{8B0FA81B-2F13-4E90-9CD5-6DC06F06729C}">
      <dgm:prSet/>
      <dgm:spPr/>
      <dgm:t>
        <a:bodyPr/>
        <a:lstStyle/>
        <a:p>
          <a:pPr algn="l"/>
          <a:endParaRPr lang="en-US">
            <a:solidFill>
              <a:schemeClr val="tx1"/>
            </a:solidFill>
          </a:endParaRPr>
        </a:p>
      </dgm:t>
    </dgm:pt>
    <dgm:pt modelId="{1F857D45-6451-4849-9FC3-85D3F809EF8C}">
      <dgm:prSet/>
      <dgm:spPr>
        <a:xfrm>
          <a:off x="0" y="3619339"/>
          <a:ext cx="8001000" cy="618929"/>
        </a:xfrm>
        <a:noFill/>
        <a:ln>
          <a:noFill/>
        </a:ln>
        <a:effectLst/>
      </dgm:spPr>
      <dgm:t>
        <a:bodyPr/>
        <a:lstStyle/>
        <a:p>
          <a:pPr marL="342900" indent="-342900" algn="l">
            <a:lnSpc>
              <a:spcPct val="90000"/>
            </a:lnSpc>
          </a:pPr>
          <a:r>
            <a:rPr lang="en-US" dirty="0">
              <a:solidFill>
                <a:sysClr val="windowText" lastClr="000000">
                  <a:hueOff val="0"/>
                  <a:satOff val="0"/>
                  <a:lumOff val="0"/>
                  <a:alphaOff val="0"/>
                </a:sysClr>
              </a:solidFill>
              <a:latin typeface="Calibri"/>
              <a:ea typeface="+mn-ea"/>
              <a:cs typeface="+mn-cs"/>
            </a:rPr>
            <a:t>Enter </a:t>
          </a:r>
          <a:r>
            <a:rPr lang="en-US" dirty="0">
              <a:solidFill>
                <a:schemeClr val="tx1"/>
              </a:solidFill>
              <a:latin typeface="Calibri"/>
              <a:ea typeface="+mn-ea"/>
              <a:cs typeface="+mn-cs"/>
            </a:rPr>
            <a:t>the participant </a:t>
          </a:r>
          <a:r>
            <a:rPr lang="en-US" b="0" dirty="0">
              <a:solidFill>
                <a:schemeClr val="tx1"/>
              </a:solidFill>
              <a:latin typeface="Calibri"/>
              <a:ea typeface="+mn-ea"/>
              <a:cs typeface="+mn-cs"/>
            </a:rPr>
            <a:t>code: </a:t>
          </a:r>
          <a:r>
            <a:rPr lang="en-US" b="1" dirty="0"/>
            <a:t>161 445 80#.</a:t>
          </a:r>
          <a:endParaRPr lang="en-US" b="0" dirty="0">
            <a:solidFill>
              <a:srgbClr val="FF0000"/>
            </a:solidFill>
            <a:highlight>
              <a:srgbClr val="FFFF00"/>
            </a:highlight>
            <a:latin typeface="Calibri"/>
            <a:ea typeface="+mn-ea"/>
            <a:cs typeface="+mn-cs"/>
          </a:endParaRPr>
        </a:p>
      </dgm:t>
    </dgm:pt>
    <dgm:pt modelId="{B67AF96E-24E5-41FF-8E85-DFCA6F94AA8E}" type="parTrans" cxnId="{49922A73-0266-4A64-96C1-E08D369D45D5}">
      <dgm:prSet/>
      <dgm:spPr/>
      <dgm:t>
        <a:bodyPr/>
        <a:lstStyle/>
        <a:p>
          <a:pPr algn="l"/>
          <a:endParaRPr lang="en-US">
            <a:solidFill>
              <a:schemeClr val="tx1"/>
            </a:solidFill>
          </a:endParaRPr>
        </a:p>
      </dgm:t>
    </dgm:pt>
    <dgm:pt modelId="{17C505F6-B20A-4045-A034-D3CF1FE6E323}" type="sibTrans" cxnId="{49922A73-0266-4A64-96C1-E08D369D45D5}">
      <dgm:prSet/>
      <dgm:spPr/>
      <dgm:t>
        <a:bodyPr/>
        <a:lstStyle/>
        <a:p>
          <a:pPr algn="l"/>
          <a:endParaRPr lang="en-US">
            <a:solidFill>
              <a:schemeClr val="tx1"/>
            </a:solidFill>
          </a:endParaRPr>
        </a:p>
      </dgm:t>
    </dgm:pt>
    <dgm:pt modelId="{63E4B87E-F760-40CE-986F-8D7F0C26C577}">
      <dgm:prSet phldrT="[Text]"/>
      <dgm:spPr>
        <a:xfrm>
          <a:off x="0" y="1805579"/>
          <a:ext cx="8001000" cy="1237859"/>
        </a:xfrm>
        <a:noFill/>
        <a:ln>
          <a:noFill/>
        </a:ln>
        <a:effectLst/>
      </dgm:spPr>
      <dgm:t>
        <a:bodyPr/>
        <a:lstStyle/>
        <a:p>
          <a:pPr marL="342900" indent="-342900" algn="l"/>
          <a:r>
            <a:rPr lang="en-US" b="0">
              <a:solidFill>
                <a:schemeClr val="tx1"/>
              </a:solidFill>
              <a:latin typeface="Calibri"/>
              <a:ea typeface="+mn-ea"/>
              <a:cs typeface="+mn-cs"/>
            </a:rPr>
            <a:t>Choose to listen with your phone.</a:t>
          </a:r>
          <a:endParaRPr lang="en-US" b="1" dirty="0">
            <a:solidFill>
              <a:schemeClr val="tx1"/>
            </a:solidFill>
            <a:latin typeface="Calibri"/>
            <a:ea typeface="+mn-ea"/>
            <a:cs typeface="+mn-cs"/>
          </a:endParaRPr>
        </a:p>
      </dgm:t>
    </dgm:pt>
    <dgm:pt modelId="{C2ACF941-E481-45A9-9DC4-C6EABF0DD75C}" type="sibTrans" cxnId="{A5B3828F-E33C-42D8-AD48-9ED319C7BD0E}">
      <dgm:prSet/>
      <dgm:spPr/>
      <dgm:t>
        <a:bodyPr/>
        <a:lstStyle/>
        <a:p>
          <a:pPr algn="l"/>
          <a:endParaRPr lang="en-US"/>
        </a:p>
      </dgm:t>
    </dgm:pt>
    <dgm:pt modelId="{E1361951-A0A6-48AB-85F6-E04BD8E30746}" type="parTrans" cxnId="{A5B3828F-E33C-42D8-AD48-9ED319C7BD0E}">
      <dgm:prSet/>
      <dgm:spPr/>
      <dgm:t>
        <a:bodyPr/>
        <a:lstStyle/>
        <a:p>
          <a:pPr algn="l"/>
          <a:endParaRPr lang="en-US"/>
        </a:p>
      </dgm:t>
    </dgm:pt>
    <dgm:pt modelId="{085A0798-7730-4788-9ED0-681DEC17994A}">
      <dgm:prSet phldrT="[Text]"/>
      <dgm:spPr>
        <a:xfrm>
          <a:off x="0" y="634994"/>
          <a:ext cx="8001000" cy="618929"/>
        </a:xfrm>
        <a:noFill/>
        <a:ln>
          <a:noFill/>
        </a:ln>
        <a:effectLst/>
      </dgm:spPr>
      <dgm:t>
        <a:bodyPr/>
        <a:lstStyle/>
        <a:p>
          <a:pPr marL="342900" indent="-342900" algn="l"/>
          <a:r>
            <a:rPr lang="en-US" dirty="0">
              <a:solidFill>
                <a:schemeClr val="tx1"/>
              </a:solidFill>
              <a:latin typeface="Calibri"/>
              <a:ea typeface="+mn-ea"/>
              <a:cs typeface="+mn-cs"/>
            </a:rPr>
            <a:t>Click on the link:</a:t>
          </a:r>
          <a:r>
            <a:rPr lang="en-US" dirty="0">
              <a:solidFill>
                <a:schemeClr val="accent1">
                  <a:lumMod val="75000"/>
                </a:schemeClr>
              </a:solidFill>
              <a:latin typeface="Calibri"/>
              <a:ea typeface="+mn-ea"/>
              <a:cs typeface="+mn-cs"/>
            </a:rPr>
            <a:t> </a:t>
          </a:r>
          <a:r>
            <a:rPr lang="en-US" b="0" dirty="0">
              <a:hlinkClick xmlns:r="http://schemas.openxmlformats.org/officeDocument/2006/relationships" r:id="rId1"/>
            </a:rPr>
            <a:t>https://www.webcaster4.com/Webcast/Page/584/45870</a:t>
          </a:r>
          <a:endParaRPr lang="en-US" b="1" dirty="0">
            <a:solidFill>
              <a:sysClr val="windowText" lastClr="000000">
                <a:hueOff val="0"/>
                <a:satOff val="0"/>
                <a:lumOff val="0"/>
                <a:alphaOff val="0"/>
              </a:sysClr>
            </a:solidFill>
            <a:latin typeface="Calibri"/>
            <a:ea typeface="+mn-ea"/>
            <a:cs typeface="+mn-cs"/>
          </a:endParaRPr>
        </a:p>
      </dgm:t>
    </dgm:pt>
    <dgm:pt modelId="{1EFC965F-3185-4CF1-ADEE-F039027F68E4}" type="sibTrans" cxnId="{48F5869D-B7E9-415F-A6C0-E6D0BD874917}">
      <dgm:prSet/>
      <dgm:spPr/>
      <dgm:t>
        <a:bodyPr/>
        <a:lstStyle/>
        <a:p>
          <a:pPr algn="l"/>
          <a:endParaRPr lang="en-US">
            <a:solidFill>
              <a:schemeClr val="tx1"/>
            </a:solidFill>
          </a:endParaRPr>
        </a:p>
      </dgm:t>
    </dgm:pt>
    <dgm:pt modelId="{D627FB9F-0018-491C-9703-5ABEF581828C}" type="parTrans" cxnId="{48F5869D-B7E9-415F-A6C0-E6D0BD874917}">
      <dgm:prSet/>
      <dgm:spPr/>
      <dgm:t>
        <a:bodyPr/>
        <a:lstStyle/>
        <a:p>
          <a:pPr algn="l"/>
          <a:endParaRPr lang="en-US">
            <a:solidFill>
              <a:schemeClr val="tx1"/>
            </a:solidFill>
          </a:endParaRPr>
        </a:p>
      </dgm:t>
    </dgm:pt>
    <dgm:pt modelId="{C71E2460-785A-4E71-B17E-4274CDD2665B}">
      <dgm:prSet phldrT="[Text]"/>
      <dgm:spPr>
        <a:xfrm>
          <a:off x="0" y="634994"/>
          <a:ext cx="8001000" cy="618929"/>
        </a:xfrm>
        <a:noFill/>
        <a:ln>
          <a:noFill/>
        </a:ln>
        <a:effectLst/>
      </dgm:spPr>
      <dgm:t>
        <a:bodyPr/>
        <a:lstStyle/>
        <a:p>
          <a:pPr marL="342900" indent="-342900" algn="l"/>
          <a:r>
            <a:rPr lang="en-US" b="0" dirty="0">
              <a:solidFill>
                <a:sysClr val="windowText" lastClr="000000">
                  <a:hueOff val="0"/>
                  <a:satOff val="0"/>
                  <a:lumOff val="0"/>
                  <a:alphaOff val="0"/>
                </a:sysClr>
              </a:solidFill>
              <a:latin typeface="Calibri"/>
              <a:ea typeface="+mn-ea"/>
              <a:cs typeface="+mn-cs"/>
            </a:rPr>
            <a:t>Choose to listen with your PC speakers</a:t>
          </a:r>
        </a:p>
      </dgm:t>
    </dgm:pt>
    <dgm:pt modelId="{143CF3F0-92D5-4093-85F6-7F9A574B9078}" type="sibTrans" cxnId="{7D324BE1-5273-4379-9935-8BCC7FE2C13F}">
      <dgm:prSet/>
      <dgm:spPr/>
      <dgm:t>
        <a:bodyPr/>
        <a:lstStyle/>
        <a:p>
          <a:pPr algn="l"/>
          <a:endParaRPr lang="en-US"/>
        </a:p>
      </dgm:t>
    </dgm:pt>
    <dgm:pt modelId="{61DC9CAB-D4B9-4EB2-9363-EDEB249A40A8}" type="parTrans" cxnId="{7D324BE1-5273-4379-9935-8BCC7FE2C13F}">
      <dgm:prSet/>
      <dgm:spPr/>
      <dgm:t>
        <a:bodyPr/>
        <a:lstStyle/>
        <a:p>
          <a:pPr algn="l"/>
          <a:endParaRPr lang="en-US"/>
        </a:p>
      </dgm:t>
    </dgm:pt>
    <dgm:pt modelId="{5E5651C8-195D-429E-9F60-1996EF8E6370}" type="pres">
      <dgm:prSet presAssocID="{5BC47BD5-70A4-48FC-BFD2-AC60A9B5A3A0}" presName="linear" presStyleCnt="0">
        <dgm:presLayoutVars>
          <dgm:animLvl val="lvl"/>
          <dgm:resizeHandles val="exact"/>
        </dgm:presLayoutVars>
      </dgm:prSet>
      <dgm:spPr/>
    </dgm:pt>
    <dgm:pt modelId="{C2196D21-8CC1-4F1A-9EC9-DD148DF46B7B}" type="pres">
      <dgm:prSet presAssocID="{1ACCD178-D1E8-4F8E-A6A5-3E2E54F7BDC4}" presName="parentText" presStyleLbl="node1" presStyleIdx="0" presStyleCnt="3" custLinFactNeighborX="-200" custLinFactNeighborY="-47030">
        <dgm:presLayoutVars>
          <dgm:chMax val="0"/>
          <dgm:bulletEnabled val="1"/>
        </dgm:presLayoutVars>
      </dgm:prSet>
      <dgm:spPr>
        <a:prstGeom prst="roundRect">
          <a:avLst/>
        </a:prstGeom>
      </dgm:spPr>
    </dgm:pt>
    <dgm:pt modelId="{BC089C34-07B8-4D53-96AE-62141DE7E367}" type="pres">
      <dgm:prSet presAssocID="{1ACCD178-D1E8-4F8E-A6A5-3E2E54F7BDC4}" presName="childText" presStyleLbl="revTx" presStyleIdx="0" presStyleCnt="3" custScaleY="129284" custLinFactNeighborX="200" custLinFactNeighborY="-61990">
        <dgm:presLayoutVars>
          <dgm:bulletEnabled val="1"/>
        </dgm:presLayoutVars>
      </dgm:prSet>
      <dgm:spPr>
        <a:prstGeom prst="rect">
          <a:avLst/>
        </a:prstGeom>
      </dgm:spPr>
    </dgm:pt>
    <dgm:pt modelId="{12F9770F-9EE1-4C6A-8202-F78370FCADAF}" type="pres">
      <dgm:prSet presAssocID="{879D5050-30C0-4FB3-B34E-C96F8526FBCB}" presName="parentText" presStyleLbl="node1" presStyleIdx="1" presStyleCnt="3" custLinFactNeighborY="-30279">
        <dgm:presLayoutVars>
          <dgm:chMax val="0"/>
          <dgm:bulletEnabled val="1"/>
        </dgm:presLayoutVars>
      </dgm:prSet>
      <dgm:spPr>
        <a:prstGeom prst="roundRect">
          <a:avLst/>
        </a:prstGeom>
      </dgm:spPr>
    </dgm:pt>
    <dgm:pt modelId="{EE90F7B2-674C-4B74-8791-EA5A9E4FBD32}" type="pres">
      <dgm:prSet presAssocID="{879D5050-30C0-4FB3-B34E-C96F8526FBCB}" presName="childText" presStyleLbl="revTx" presStyleIdx="1" presStyleCnt="3" custLinFactNeighborX="-601" custLinFactNeighborY="-53134">
        <dgm:presLayoutVars>
          <dgm:bulletEnabled val="1"/>
        </dgm:presLayoutVars>
      </dgm:prSet>
      <dgm:spPr>
        <a:prstGeom prst="rect">
          <a:avLst/>
        </a:prstGeom>
      </dgm:spPr>
    </dgm:pt>
    <dgm:pt modelId="{74475652-CE7F-4483-A7AB-6CD34E873734}" type="pres">
      <dgm:prSet presAssocID="{422D0D3D-9395-4864-8ACD-7FA6B70B6067}" presName="parentText" presStyleLbl="node1" presStyleIdx="2" presStyleCnt="3" custLinFactNeighborX="200" custLinFactNeighborY="-11036">
        <dgm:presLayoutVars>
          <dgm:chMax val="0"/>
          <dgm:bulletEnabled val="1"/>
        </dgm:presLayoutVars>
      </dgm:prSet>
      <dgm:spPr>
        <a:prstGeom prst="roundRect">
          <a:avLst/>
        </a:prstGeom>
      </dgm:spPr>
    </dgm:pt>
    <dgm:pt modelId="{752D75D6-85F7-4E35-929D-BAF63403990C}" type="pres">
      <dgm:prSet presAssocID="{422D0D3D-9395-4864-8ACD-7FA6B70B6067}" presName="childText" presStyleLbl="revTx" presStyleIdx="2" presStyleCnt="3" custLinFactNeighborY="17679">
        <dgm:presLayoutVars>
          <dgm:bulletEnabled val="1"/>
        </dgm:presLayoutVars>
      </dgm:prSet>
      <dgm:spPr>
        <a:prstGeom prst="rect">
          <a:avLst/>
        </a:prstGeom>
      </dgm:spPr>
    </dgm:pt>
  </dgm:ptLst>
  <dgm:cxnLst>
    <dgm:cxn modelId="{AEA5D600-C0CD-48A7-AEEB-5F58492D0BC0}" type="presOf" srcId="{5BC47BD5-70A4-48FC-BFD2-AC60A9B5A3A0}" destId="{5E5651C8-195D-429E-9F60-1996EF8E6370}" srcOrd="0" destOrd="0" presId="urn:microsoft.com/office/officeart/2005/8/layout/vList2"/>
    <dgm:cxn modelId="{96EA7309-1B86-4B8F-9B44-CC8C6EF10ACB}" type="presOf" srcId="{63E4B87E-F760-40CE-986F-8D7F0C26C577}" destId="{EE90F7B2-674C-4B74-8791-EA5A9E4FBD32}" srcOrd="0" destOrd="1" presId="urn:microsoft.com/office/officeart/2005/8/layout/vList2"/>
    <dgm:cxn modelId="{8B0FA81B-2F13-4E90-9CD5-6DC06F06729C}" srcId="{879D5050-30C0-4FB3-B34E-C96F8526FBCB}" destId="{86156BDD-6C68-423F-BD10-DFAFEDC0C01F}" srcOrd="3" destOrd="0" parTransId="{E517DE3A-CB66-4ABD-802A-BDBFA4EFA79C}" sibTransId="{C2CBB1A9-423B-43C5-BD25-661223882DDA}"/>
    <dgm:cxn modelId="{F9F6161F-4155-4704-8735-971D5523A362}" type="presOf" srcId="{879D5050-30C0-4FB3-B34E-C96F8526FBCB}" destId="{12F9770F-9EE1-4C6A-8202-F78370FCADAF}" srcOrd="0" destOrd="0" presId="urn:microsoft.com/office/officeart/2005/8/layout/vList2"/>
    <dgm:cxn modelId="{7DDB391F-CCB4-401F-AC62-1703DA0947FF}" type="presOf" srcId="{526D8EA7-BA6E-4DA2-AE20-303F2B0523D8}" destId="{EE90F7B2-674C-4B74-8791-EA5A9E4FBD32}" srcOrd="0" destOrd="0" presId="urn:microsoft.com/office/officeart/2005/8/layout/vList2"/>
    <dgm:cxn modelId="{66A21628-8FDA-4329-8FBD-08DA30F37622}" srcId="{422D0D3D-9395-4864-8ACD-7FA6B70B6067}" destId="{CB91C449-D639-4846-B6AD-8F0D33C5A3D0}" srcOrd="0" destOrd="0" parTransId="{6D3A0DD0-F466-401B-BA8E-4A84B1E6ACD3}" sibTransId="{39F0B324-4FD4-4570-BA53-0FBB8A93FF46}"/>
    <dgm:cxn modelId="{ED778929-5BBD-4912-AF42-ED3B7E64F051}" type="presOf" srcId="{085A0798-7730-4788-9ED0-681DEC17994A}" destId="{BC089C34-07B8-4D53-96AE-62141DE7E367}" srcOrd="0" destOrd="0" presId="urn:microsoft.com/office/officeart/2005/8/layout/vList2"/>
    <dgm:cxn modelId="{F79A622D-0816-4CEC-A0EE-F6B953560001}" srcId="{5BC47BD5-70A4-48FC-BFD2-AC60A9B5A3A0}" destId="{1ACCD178-D1E8-4F8E-A6A5-3E2E54F7BDC4}" srcOrd="0" destOrd="0" parTransId="{A18236D0-F6E5-42CB-ABC7-5CE0EF316E05}" sibTransId="{199202C1-84E7-469C-8CE1-D0EEAEBAA4AB}"/>
    <dgm:cxn modelId="{AA063E67-2D3D-424E-A466-7597903DF4E0}" type="presOf" srcId="{1ACCD178-D1E8-4F8E-A6A5-3E2E54F7BDC4}" destId="{C2196D21-8CC1-4F1A-9EC9-DD148DF46B7B}" srcOrd="0" destOrd="0" presId="urn:microsoft.com/office/officeart/2005/8/layout/vList2"/>
    <dgm:cxn modelId="{2103486F-DC9E-450E-8798-CA976F334F7F}" srcId="{879D5050-30C0-4FB3-B34E-C96F8526FBCB}" destId="{526D8EA7-BA6E-4DA2-AE20-303F2B0523D8}" srcOrd="0" destOrd="0" parTransId="{8E7757EA-CD84-4E0F-B04E-5D472B030938}" sibTransId="{825778BE-7E78-4780-88D9-B44473E4834B}"/>
    <dgm:cxn modelId="{49922A73-0266-4A64-96C1-E08D369D45D5}" srcId="{422D0D3D-9395-4864-8ACD-7FA6B70B6067}" destId="{1F857D45-6451-4849-9FC3-85D3F809EF8C}" srcOrd="1" destOrd="0" parTransId="{B67AF96E-24E5-41FF-8E85-DFCA6F94AA8E}" sibTransId="{17C505F6-B20A-4045-A034-D3CF1FE6E323}"/>
    <dgm:cxn modelId="{13D2C287-C5C7-48F2-9494-B8A28CEB06A4}" type="presOf" srcId="{86156BDD-6C68-423F-BD10-DFAFEDC0C01F}" destId="{EE90F7B2-674C-4B74-8791-EA5A9E4FBD32}" srcOrd="0" destOrd="3" presId="urn:microsoft.com/office/officeart/2005/8/layout/vList2"/>
    <dgm:cxn modelId="{A5B3828F-E33C-42D8-AD48-9ED319C7BD0E}" srcId="{879D5050-30C0-4FB3-B34E-C96F8526FBCB}" destId="{63E4B87E-F760-40CE-986F-8D7F0C26C577}" srcOrd="1" destOrd="0" parTransId="{E1361951-A0A6-48AB-85F6-E04BD8E30746}" sibTransId="{C2ACF941-E481-45A9-9DC4-C6EABF0DD75C}"/>
    <dgm:cxn modelId="{A1F97C96-D9AC-4DFE-885B-FAD7C73FDC0F}" srcId="{879D5050-30C0-4FB3-B34E-C96F8526FBCB}" destId="{234AF148-64DC-47D7-A047-71C140F7296B}" srcOrd="2" destOrd="0" parTransId="{7D972030-7B9B-41C1-8C11-E2B6751BA2EA}" sibTransId="{F40B6A26-01C5-42DD-B91F-0841B565D89C}"/>
    <dgm:cxn modelId="{48F5869D-B7E9-415F-A6C0-E6D0BD874917}" srcId="{1ACCD178-D1E8-4F8E-A6A5-3E2E54F7BDC4}" destId="{085A0798-7730-4788-9ED0-681DEC17994A}" srcOrd="0" destOrd="0" parTransId="{D627FB9F-0018-491C-9703-5ABEF581828C}" sibTransId="{1EFC965F-3185-4CF1-ADEE-F039027F68E4}"/>
    <dgm:cxn modelId="{8DA098AB-E02A-4BED-A0DF-C715DC70A4C3}" type="presOf" srcId="{1F857D45-6451-4849-9FC3-85D3F809EF8C}" destId="{752D75D6-85F7-4E35-929D-BAF63403990C}" srcOrd="0" destOrd="1" presId="urn:microsoft.com/office/officeart/2005/8/layout/vList2"/>
    <dgm:cxn modelId="{C23563C6-6A2E-4E05-9260-8B37DE131C8B}" type="presOf" srcId="{CB91C449-D639-4846-B6AD-8F0D33C5A3D0}" destId="{752D75D6-85F7-4E35-929D-BAF63403990C}" srcOrd="0" destOrd="0" presId="urn:microsoft.com/office/officeart/2005/8/layout/vList2"/>
    <dgm:cxn modelId="{209FE0C6-9B8F-461C-B087-3010ABA2885B}" srcId="{5BC47BD5-70A4-48FC-BFD2-AC60A9B5A3A0}" destId="{879D5050-30C0-4FB3-B34E-C96F8526FBCB}" srcOrd="1" destOrd="0" parTransId="{7233110A-64C5-4AB6-A5D3-78FA3E4727F0}" sibTransId="{55F7662F-EDE3-490A-8463-00F8933CDC35}"/>
    <dgm:cxn modelId="{F9F7EEDE-62C3-429F-AC07-BB7E5C63DF06}" srcId="{5BC47BD5-70A4-48FC-BFD2-AC60A9B5A3A0}" destId="{422D0D3D-9395-4864-8ACD-7FA6B70B6067}" srcOrd="2" destOrd="0" parTransId="{660605A2-40D9-40F8-BE77-566C1D3D4ED1}" sibTransId="{291C8121-0C2D-4E36-9A12-637082C1FCD1}"/>
    <dgm:cxn modelId="{7D324BE1-5273-4379-9935-8BCC7FE2C13F}" srcId="{1ACCD178-D1E8-4F8E-A6A5-3E2E54F7BDC4}" destId="{C71E2460-785A-4E71-B17E-4274CDD2665B}" srcOrd="1" destOrd="0" parTransId="{61DC9CAB-D4B9-4EB2-9363-EDEB249A40A8}" sibTransId="{143CF3F0-92D5-4093-85F6-7F9A574B9078}"/>
    <dgm:cxn modelId="{5AD30DE4-E065-4BA9-BD17-99BEE5850EDF}" type="presOf" srcId="{422D0D3D-9395-4864-8ACD-7FA6B70B6067}" destId="{74475652-CE7F-4483-A7AB-6CD34E873734}" srcOrd="0" destOrd="0" presId="urn:microsoft.com/office/officeart/2005/8/layout/vList2"/>
    <dgm:cxn modelId="{20C4ABEB-4F9A-4763-B9A7-787F2E4A6C7E}" type="presOf" srcId="{234AF148-64DC-47D7-A047-71C140F7296B}" destId="{EE90F7B2-674C-4B74-8791-EA5A9E4FBD32}" srcOrd="0" destOrd="2" presId="urn:microsoft.com/office/officeart/2005/8/layout/vList2"/>
    <dgm:cxn modelId="{F23077F4-D34E-499D-9608-D09C735DCB33}" type="presOf" srcId="{C71E2460-785A-4E71-B17E-4274CDD2665B}" destId="{BC089C34-07B8-4D53-96AE-62141DE7E367}" srcOrd="0" destOrd="1" presId="urn:microsoft.com/office/officeart/2005/8/layout/vList2"/>
    <dgm:cxn modelId="{F664DB11-A438-42EA-AF8E-E1B01797E650}" type="presParOf" srcId="{5E5651C8-195D-429E-9F60-1996EF8E6370}" destId="{C2196D21-8CC1-4F1A-9EC9-DD148DF46B7B}" srcOrd="0" destOrd="0" presId="urn:microsoft.com/office/officeart/2005/8/layout/vList2"/>
    <dgm:cxn modelId="{10B7960B-E895-458F-A9E0-62A9EDC25595}" type="presParOf" srcId="{5E5651C8-195D-429E-9F60-1996EF8E6370}" destId="{BC089C34-07B8-4D53-96AE-62141DE7E367}" srcOrd="1" destOrd="0" presId="urn:microsoft.com/office/officeart/2005/8/layout/vList2"/>
    <dgm:cxn modelId="{15E1856C-D4A1-43BE-8998-F434CBE655A6}" type="presParOf" srcId="{5E5651C8-195D-429E-9F60-1996EF8E6370}" destId="{12F9770F-9EE1-4C6A-8202-F78370FCADAF}" srcOrd="2" destOrd="0" presId="urn:microsoft.com/office/officeart/2005/8/layout/vList2"/>
    <dgm:cxn modelId="{CD1162D8-322F-4484-85E2-AEB01CA4A86E}" type="presParOf" srcId="{5E5651C8-195D-429E-9F60-1996EF8E6370}" destId="{EE90F7B2-674C-4B74-8791-EA5A9E4FBD32}" srcOrd="3" destOrd="0" presId="urn:microsoft.com/office/officeart/2005/8/layout/vList2"/>
    <dgm:cxn modelId="{F2B73A9F-D404-4ABD-BEEF-D851C9C2D4A0}" type="presParOf" srcId="{5E5651C8-195D-429E-9F60-1996EF8E6370}" destId="{74475652-CE7F-4483-A7AB-6CD34E873734}" srcOrd="4" destOrd="0" presId="urn:microsoft.com/office/officeart/2005/8/layout/vList2"/>
    <dgm:cxn modelId="{BB41C53D-387B-4120-B7AD-62AD92C07E47}" type="presParOf" srcId="{5E5651C8-195D-429E-9F60-1996EF8E6370}" destId="{752D75D6-85F7-4E35-929D-BAF63403990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6D21-8CC1-4F1A-9EC9-DD148DF46B7B}">
      <dsp:nvSpPr>
        <dsp:cNvPr id="0" name=""/>
        <dsp:cNvSpPr/>
      </dsp:nvSpPr>
      <dsp:spPr>
        <a:xfrm>
          <a:off x="0" y="0"/>
          <a:ext cx="5564458" cy="503685"/>
        </a:xfrm>
        <a:prstGeom prst="roundRect">
          <a:avLst/>
        </a:prstGeom>
        <a:solidFill>
          <a:srgbClr val="002856"/>
        </a:solidFill>
        <a:ln w="254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ysClr val="window" lastClr="FFFFFF"/>
              </a:solidFill>
              <a:latin typeface="Calibri"/>
              <a:ea typeface="+mn-ea"/>
              <a:cs typeface="+mn-cs"/>
            </a:rPr>
            <a:t>Webinar and audio</a:t>
          </a:r>
          <a:endParaRPr lang="en-US" sz="2100" kern="1200" dirty="0">
            <a:solidFill>
              <a:sysClr val="window" lastClr="FFFFFF"/>
            </a:solidFill>
            <a:latin typeface="Calibri"/>
            <a:ea typeface="+mn-ea"/>
            <a:cs typeface="+mn-cs"/>
          </a:endParaRPr>
        </a:p>
      </dsp:txBody>
      <dsp:txXfrm>
        <a:off x="24588" y="24588"/>
        <a:ext cx="5515282" cy="454509"/>
      </dsp:txXfrm>
    </dsp:sp>
    <dsp:sp modelId="{BC089C34-07B8-4D53-96AE-62141DE7E367}">
      <dsp:nvSpPr>
        <dsp:cNvPr id="0" name=""/>
        <dsp:cNvSpPr/>
      </dsp:nvSpPr>
      <dsp:spPr>
        <a:xfrm>
          <a:off x="0" y="516121"/>
          <a:ext cx="5564458" cy="101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72" tIns="26670" rIns="149352" bIns="26670" numCol="1" spcCol="1270" anchor="t" anchorCtr="0">
          <a:noAutofit/>
        </a:bodyPr>
        <a:lstStyle/>
        <a:p>
          <a:pPr marL="342900" lvl="1" indent="-342900" algn="l" defTabSz="711200">
            <a:lnSpc>
              <a:spcPct val="90000"/>
            </a:lnSpc>
            <a:spcBef>
              <a:spcPct val="0"/>
            </a:spcBef>
            <a:spcAft>
              <a:spcPct val="20000"/>
            </a:spcAft>
            <a:buChar char="•"/>
          </a:pPr>
          <a:r>
            <a:rPr lang="en-US" sz="1600" kern="1200" dirty="0">
              <a:solidFill>
                <a:schemeClr val="tx1"/>
              </a:solidFill>
              <a:latin typeface="Calibri"/>
              <a:ea typeface="+mn-ea"/>
              <a:cs typeface="+mn-cs"/>
            </a:rPr>
            <a:t>Click on the link:</a:t>
          </a:r>
          <a:r>
            <a:rPr lang="en-US" sz="1600" kern="1200" dirty="0">
              <a:solidFill>
                <a:schemeClr val="accent1">
                  <a:lumMod val="75000"/>
                </a:schemeClr>
              </a:solidFill>
              <a:latin typeface="Calibri"/>
              <a:ea typeface="+mn-ea"/>
              <a:cs typeface="+mn-cs"/>
            </a:rPr>
            <a:t> </a:t>
          </a:r>
          <a:r>
            <a:rPr lang="en-US" sz="1600" b="0" kern="1200" dirty="0">
              <a:hlinkClick xmlns:r="http://schemas.openxmlformats.org/officeDocument/2006/relationships" r:id="rId1"/>
            </a:rPr>
            <a:t>https://www.webcaster4.com/Webcast/Page/584/45870</a:t>
          </a:r>
          <a:endParaRPr lang="en-US" sz="1600" b="1" kern="1200" dirty="0">
            <a:solidFill>
              <a:sysClr val="windowText" lastClr="000000">
                <a:hueOff val="0"/>
                <a:satOff val="0"/>
                <a:lumOff val="0"/>
                <a:alphaOff val="0"/>
              </a:sysClr>
            </a:solidFill>
            <a:latin typeface="Calibri"/>
            <a:ea typeface="+mn-ea"/>
            <a:cs typeface="+mn-cs"/>
          </a:endParaRPr>
        </a:p>
        <a:p>
          <a:pPr marL="342900" lvl="1" indent="-342900" algn="l" defTabSz="711200">
            <a:lnSpc>
              <a:spcPct val="90000"/>
            </a:lnSpc>
            <a:spcBef>
              <a:spcPct val="0"/>
            </a:spcBef>
            <a:spcAft>
              <a:spcPct val="20000"/>
            </a:spcAft>
            <a:buChar char="•"/>
          </a:pPr>
          <a:r>
            <a:rPr lang="en-US" sz="1600" b="0" kern="1200" dirty="0">
              <a:solidFill>
                <a:sysClr val="windowText" lastClr="000000">
                  <a:hueOff val="0"/>
                  <a:satOff val="0"/>
                  <a:lumOff val="0"/>
                  <a:alphaOff val="0"/>
                </a:sysClr>
              </a:solidFill>
              <a:latin typeface="Calibri"/>
              <a:ea typeface="+mn-ea"/>
              <a:cs typeface="+mn-cs"/>
            </a:rPr>
            <a:t>Choose to listen with your PC speakers</a:t>
          </a:r>
        </a:p>
      </dsp:txBody>
      <dsp:txXfrm>
        <a:off x="0" y="516121"/>
        <a:ext cx="5564458" cy="1011595"/>
      </dsp:txXfrm>
    </dsp:sp>
    <dsp:sp modelId="{12F9770F-9EE1-4C6A-8202-F78370FCADAF}">
      <dsp:nvSpPr>
        <dsp:cNvPr id="0" name=""/>
        <dsp:cNvSpPr/>
      </dsp:nvSpPr>
      <dsp:spPr>
        <a:xfrm>
          <a:off x="0" y="1438501"/>
          <a:ext cx="5564458" cy="503685"/>
        </a:xfrm>
        <a:prstGeom prst="roundRect">
          <a:avLst/>
        </a:prstGeom>
        <a:solidFill>
          <a:srgbClr val="002856"/>
        </a:solidFill>
        <a:ln w="254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ysClr val="window" lastClr="FFFFFF"/>
              </a:solidFill>
              <a:latin typeface="Calibri"/>
              <a:ea typeface="+mn-ea"/>
              <a:cs typeface="+mn-cs"/>
            </a:rPr>
            <a:t>Webinar and phone</a:t>
          </a:r>
          <a:endParaRPr lang="en-US" sz="2100" b="1" kern="1200" dirty="0">
            <a:solidFill>
              <a:sysClr val="window" lastClr="FFFFFF"/>
            </a:solidFill>
            <a:latin typeface="Calibri"/>
            <a:ea typeface="+mn-ea"/>
            <a:cs typeface="+mn-cs"/>
          </a:endParaRPr>
        </a:p>
      </dsp:txBody>
      <dsp:txXfrm>
        <a:off x="24588" y="1463089"/>
        <a:ext cx="5515282" cy="454509"/>
      </dsp:txXfrm>
    </dsp:sp>
    <dsp:sp modelId="{EE90F7B2-674C-4B74-8791-EA5A9E4FBD32}">
      <dsp:nvSpPr>
        <dsp:cNvPr id="0" name=""/>
        <dsp:cNvSpPr/>
      </dsp:nvSpPr>
      <dsp:spPr>
        <a:xfrm>
          <a:off x="0" y="2076008"/>
          <a:ext cx="5564458"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72" tIns="26670" rIns="149352" bIns="26670" numCol="1" spcCol="1270" anchor="t" anchorCtr="0">
          <a:noAutofit/>
        </a:bodyPr>
        <a:lstStyle/>
        <a:p>
          <a:pPr marL="342900" lvl="1" indent="-342900" algn="l" defTabSz="711200">
            <a:lnSpc>
              <a:spcPct val="90000"/>
            </a:lnSpc>
            <a:spcBef>
              <a:spcPct val="0"/>
            </a:spcBef>
            <a:spcAft>
              <a:spcPct val="20000"/>
            </a:spcAft>
            <a:buChar char="•"/>
          </a:pPr>
          <a:r>
            <a:rPr lang="en-US" sz="1600" kern="1200" dirty="0">
              <a:solidFill>
                <a:schemeClr val="tx1"/>
              </a:solidFill>
              <a:latin typeface="Calibri"/>
              <a:ea typeface="+mn-ea"/>
              <a:cs typeface="+mn-cs"/>
            </a:rPr>
            <a:t>Click on the link: </a:t>
          </a:r>
          <a:r>
            <a:rPr lang="en-US" sz="1600" b="0" kern="1200" dirty="0">
              <a:hlinkClick xmlns:r="http://schemas.openxmlformats.org/officeDocument/2006/relationships" r:id="rId1"/>
            </a:rPr>
            <a:t>https://www.webcaster4.com/Webcast/Page/584/45870</a:t>
          </a:r>
          <a:endParaRPr lang="en-US" sz="1600" b="1" kern="1200" dirty="0">
            <a:solidFill>
              <a:sysClr val="windowText" lastClr="000000">
                <a:hueOff val="0"/>
                <a:satOff val="0"/>
                <a:lumOff val="0"/>
                <a:alphaOff val="0"/>
              </a:sysClr>
            </a:solidFill>
            <a:latin typeface="Calibri"/>
            <a:ea typeface="+mn-ea"/>
            <a:cs typeface="+mn-cs"/>
          </a:endParaRPr>
        </a:p>
        <a:p>
          <a:pPr marL="342900" lvl="1" indent="-342900" algn="l" defTabSz="711200">
            <a:lnSpc>
              <a:spcPct val="90000"/>
            </a:lnSpc>
            <a:spcBef>
              <a:spcPct val="0"/>
            </a:spcBef>
            <a:spcAft>
              <a:spcPct val="20000"/>
            </a:spcAft>
            <a:buChar char="•"/>
          </a:pPr>
          <a:r>
            <a:rPr lang="en-US" sz="1600" b="0" kern="1200">
              <a:solidFill>
                <a:schemeClr val="tx1"/>
              </a:solidFill>
              <a:latin typeface="Calibri"/>
              <a:ea typeface="+mn-ea"/>
              <a:cs typeface="+mn-cs"/>
            </a:rPr>
            <a:t>Choose to listen with your phone.</a:t>
          </a:r>
          <a:endParaRPr lang="en-US" sz="1600" b="1" kern="1200" dirty="0">
            <a:solidFill>
              <a:schemeClr val="tx1"/>
            </a:solidFill>
            <a:latin typeface="Calibri"/>
            <a:ea typeface="+mn-ea"/>
            <a:cs typeface="+mn-cs"/>
          </a:endParaRPr>
        </a:p>
        <a:p>
          <a:pPr marL="342900" lvl="1" indent="-342900" algn="l" defTabSz="711200">
            <a:lnSpc>
              <a:spcPct val="90000"/>
            </a:lnSpc>
            <a:spcBef>
              <a:spcPct val="0"/>
            </a:spcBef>
            <a:spcAft>
              <a:spcPct val="20000"/>
            </a:spcAft>
            <a:buChar char="•"/>
          </a:pPr>
          <a:r>
            <a:rPr lang="en-US" sz="1600" kern="1200" dirty="0">
              <a:solidFill>
                <a:schemeClr val="tx1"/>
              </a:solidFill>
              <a:latin typeface="Calibri"/>
              <a:ea typeface="+mn-ea"/>
              <a:cs typeface="+mn-cs"/>
            </a:rPr>
            <a:t>Call-in number: </a:t>
          </a:r>
          <a:r>
            <a:rPr lang="en-US" sz="1600" b="1" kern="1200" dirty="0">
              <a:solidFill>
                <a:schemeClr val="tx1"/>
              </a:solidFill>
              <a:latin typeface="Calibri"/>
              <a:ea typeface="+mn-ea"/>
              <a:cs typeface="+mn-cs"/>
            </a:rPr>
            <a:t>888-625-5230</a:t>
          </a:r>
        </a:p>
        <a:p>
          <a:pPr marL="342900" lvl="1" indent="-342900" algn="l" defTabSz="711200">
            <a:lnSpc>
              <a:spcPct val="90000"/>
            </a:lnSpc>
            <a:spcBef>
              <a:spcPct val="0"/>
            </a:spcBef>
            <a:spcAft>
              <a:spcPct val="20000"/>
            </a:spcAft>
            <a:buChar char="•"/>
          </a:pPr>
          <a:r>
            <a:rPr lang="en-US" sz="1600" b="0" kern="1200" dirty="0">
              <a:solidFill>
                <a:schemeClr val="tx1"/>
              </a:solidFill>
              <a:latin typeface="Calibri"/>
              <a:ea typeface="+mn-ea"/>
              <a:cs typeface="+mn-cs"/>
            </a:rPr>
            <a:t>Enter the participant code: </a:t>
          </a:r>
          <a:r>
            <a:rPr lang="en-US" sz="1600" b="1" kern="1200" dirty="0">
              <a:solidFill>
                <a:schemeClr val="tx1"/>
              </a:solidFill>
            </a:rPr>
            <a:t>926 389 46#</a:t>
          </a:r>
          <a:r>
            <a:rPr lang="en-US" sz="1600" b="0" kern="1200" dirty="0">
              <a:solidFill>
                <a:schemeClr val="tx1"/>
              </a:solidFill>
            </a:rPr>
            <a:t>.</a:t>
          </a:r>
          <a:endParaRPr lang="en-US" sz="1600" b="0" kern="1200" dirty="0">
            <a:solidFill>
              <a:schemeClr val="tx1"/>
            </a:solidFill>
            <a:latin typeface="Calibri"/>
            <a:ea typeface="+mn-ea"/>
            <a:cs typeface="+mn-cs"/>
          </a:endParaRPr>
        </a:p>
      </dsp:txBody>
      <dsp:txXfrm>
        <a:off x="0" y="2076008"/>
        <a:ext cx="5564458" cy="1325835"/>
      </dsp:txXfrm>
    </dsp:sp>
    <dsp:sp modelId="{74475652-CE7F-4483-A7AB-6CD34E873734}">
      <dsp:nvSpPr>
        <dsp:cNvPr id="0" name=""/>
        <dsp:cNvSpPr/>
      </dsp:nvSpPr>
      <dsp:spPr>
        <a:xfrm>
          <a:off x="0" y="3605906"/>
          <a:ext cx="5564458" cy="503685"/>
        </a:xfrm>
        <a:prstGeom prst="roundRect">
          <a:avLst/>
        </a:prstGeom>
        <a:solidFill>
          <a:srgbClr val="002856"/>
        </a:solidFill>
        <a:ln w="254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ysClr val="window" lastClr="FFFFFF"/>
              </a:solidFill>
              <a:latin typeface="Calibri"/>
              <a:ea typeface="+mn-ea"/>
              <a:cs typeface="+mn-cs"/>
            </a:rPr>
            <a:t>Phone only</a:t>
          </a:r>
        </a:p>
      </dsp:txBody>
      <dsp:txXfrm>
        <a:off x="24588" y="3630494"/>
        <a:ext cx="5515282" cy="454509"/>
      </dsp:txXfrm>
    </dsp:sp>
    <dsp:sp modelId="{752D75D6-85F7-4E35-929D-BAF63403990C}">
      <dsp:nvSpPr>
        <dsp:cNvPr id="0" name=""/>
        <dsp:cNvSpPr/>
      </dsp:nvSpPr>
      <dsp:spPr>
        <a:xfrm>
          <a:off x="0" y="4262203"/>
          <a:ext cx="5564458" cy="575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72" tIns="26670" rIns="149352" bIns="26670" numCol="1" spcCol="1270" anchor="t" anchorCtr="0">
          <a:noAutofit/>
        </a:bodyPr>
        <a:lstStyle/>
        <a:p>
          <a:pPr marL="342900" lvl="1" indent="-342900" algn="l" defTabSz="711200" rtl="0">
            <a:lnSpc>
              <a:spcPct val="100000"/>
            </a:lnSpc>
            <a:spcBef>
              <a:spcPct val="0"/>
            </a:spcBef>
            <a:spcAft>
              <a:spcPct val="20000"/>
            </a:spcAft>
            <a:buChar char="•"/>
          </a:pPr>
          <a:r>
            <a:rPr lang="en-US" sz="1600" kern="1200" dirty="0">
              <a:solidFill>
                <a:sysClr val="windowText" lastClr="000000">
                  <a:hueOff val="0"/>
                  <a:satOff val="0"/>
                  <a:lumOff val="0"/>
                  <a:alphaOff val="0"/>
                </a:sysClr>
              </a:solidFill>
              <a:latin typeface="Calibri"/>
              <a:ea typeface="+mn-ea"/>
              <a:cs typeface="+mn-cs"/>
            </a:rPr>
            <a:t>Call-in number: 888-290-7497</a:t>
          </a:r>
        </a:p>
        <a:p>
          <a:pPr marL="342900" lvl="1" indent="-34290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a:ea typeface="+mn-ea"/>
              <a:cs typeface="+mn-cs"/>
            </a:rPr>
            <a:t>Enter </a:t>
          </a:r>
          <a:r>
            <a:rPr lang="en-US" sz="1600" kern="1200" dirty="0">
              <a:solidFill>
                <a:schemeClr val="tx1"/>
              </a:solidFill>
              <a:latin typeface="Calibri"/>
              <a:ea typeface="+mn-ea"/>
              <a:cs typeface="+mn-cs"/>
            </a:rPr>
            <a:t>the participant </a:t>
          </a:r>
          <a:r>
            <a:rPr lang="en-US" sz="1600" b="0" kern="1200" dirty="0">
              <a:solidFill>
                <a:schemeClr val="tx1"/>
              </a:solidFill>
              <a:latin typeface="Calibri"/>
              <a:ea typeface="+mn-ea"/>
              <a:cs typeface="+mn-cs"/>
            </a:rPr>
            <a:t>code: </a:t>
          </a:r>
          <a:r>
            <a:rPr lang="en-US" sz="1600" b="1" kern="1200" dirty="0"/>
            <a:t>161 445 80#.</a:t>
          </a:r>
          <a:endParaRPr lang="en-US" sz="1600" b="0" kern="1200" dirty="0">
            <a:solidFill>
              <a:srgbClr val="FF0000"/>
            </a:solidFill>
            <a:highlight>
              <a:srgbClr val="FFFF00"/>
            </a:highlight>
            <a:latin typeface="Calibri"/>
            <a:ea typeface="+mn-ea"/>
            <a:cs typeface="+mn-cs"/>
          </a:endParaRPr>
        </a:p>
      </dsp:txBody>
      <dsp:txXfrm>
        <a:off x="0" y="4262203"/>
        <a:ext cx="5564458" cy="5759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D90D3-B062-4C89-9178-9B4102CB8496}" type="datetimeFigureOut">
              <a:rPr lang="en-US" smtClean="0"/>
              <a:t>7/20/2022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71CFC-933B-47AF-A69A-51299479588B}" type="slidenum">
              <a:rPr lang="en-US" smtClean="0"/>
              <a:t>‹#›</a:t>
            </a:fld>
            <a:endParaRPr lang="en-US" dirty="0"/>
          </a:p>
        </p:txBody>
      </p:sp>
    </p:spTree>
    <p:extLst>
      <p:ext uri="{BB962C8B-B14F-4D97-AF65-F5344CB8AC3E}">
        <p14:creationId xmlns:p14="http://schemas.microsoft.com/office/powerpoint/2010/main" val="13383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9B93A-4263-47B0-A11F-F47C64D15D79}" type="slidenum">
              <a:rPr lang="en-US" smtClean="0"/>
              <a:t>5</a:t>
            </a:fld>
            <a:endParaRPr lang="en-US" dirty="0"/>
          </a:p>
        </p:txBody>
      </p:sp>
    </p:spTree>
    <p:extLst>
      <p:ext uri="{BB962C8B-B14F-4D97-AF65-F5344CB8AC3E}">
        <p14:creationId xmlns:p14="http://schemas.microsoft.com/office/powerpoint/2010/main" val="75342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D571CFC-933B-47AF-A69A-51299479588B}" type="slidenum">
              <a:rPr lang="en-US" smtClean="0"/>
              <a:t>6</a:t>
            </a:fld>
            <a:endParaRPr lang="en-US" dirty="0"/>
          </a:p>
        </p:txBody>
      </p:sp>
    </p:spTree>
    <p:extLst>
      <p:ext uri="{BB962C8B-B14F-4D97-AF65-F5344CB8AC3E}">
        <p14:creationId xmlns:p14="http://schemas.microsoft.com/office/powerpoint/2010/main" val="345260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71CFC-933B-47AF-A69A-51299479588B}" type="slidenum">
              <a:rPr lang="en-US" smtClean="0"/>
              <a:t>7</a:t>
            </a:fld>
            <a:endParaRPr lang="en-US" dirty="0"/>
          </a:p>
        </p:txBody>
      </p:sp>
    </p:spTree>
    <p:extLst>
      <p:ext uri="{BB962C8B-B14F-4D97-AF65-F5344CB8AC3E}">
        <p14:creationId xmlns:p14="http://schemas.microsoft.com/office/powerpoint/2010/main" val="84802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71CFC-933B-47AF-A69A-51299479588B}" type="slidenum">
              <a:rPr lang="en-US" smtClean="0"/>
              <a:t>8</a:t>
            </a:fld>
            <a:endParaRPr lang="en-US" dirty="0"/>
          </a:p>
        </p:txBody>
      </p:sp>
    </p:spTree>
    <p:extLst>
      <p:ext uri="{BB962C8B-B14F-4D97-AF65-F5344CB8AC3E}">
        <p14:creationId xmlns:p14="http://schemas.microsoft.com/office/powerpoint/2010/main" val="307991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71CFC-933B-47AF-A69A-51299479588B}" type="slidenum">
              <a:rPr lang="en-US" smtClean="0"/>
              <a:t>9</a:t>
            </a:fld>
            <a:endParaRPr lang="en-US" dirty="0"/>
          </a:p>
        </p:txBody>
      </p:sp>
    </p:spTree>
    <p:extLst>
      <p:ext uri="{BB962C8B-B14F-4D97-AF65-F5344CB8AC3E}">
        <p14:creationId xmlns:p14="http://schemas.microsoft.com/office/powerpoint/2010/main" val="31693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71CFC-933B-47AF-A69A-51299479588B}" type="slidenum">
              <a:rPr lang="en-US" smtClean="0"/>
              <a:t>10</a:t>
            </a:fld>
            <a:endParaRPr lang="en-US" dirty="0"/>
          </a:p>
        </p:txBody>
      </p:sp>
    </p:spTree>
    <p:extLst>
      <p:ext uri="{BB962C8B-B14F-4D97-AF65-F5344CB8AC3E}">
        <p14:creationId xmlns:p14="http://schemas.microsoft.com/office/powerpoint/2010/main" val="29394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71CFC-933B-47AF-A69A-51299479588B}" type="slidenum">
              <a:rPr lang="en-US" smtClean="0"/>
              <a:t>11</a:t>
            </a:fld>
            <a:endParaRPr lang="en-US" dirty="0"/>
          </a:p>
        </p:txBody>
      </p:sp>
    </p:spTree>
    <p:extLst>
      <p:ext uri="{BB962C8B-B14F-4D97-AF65-F5344CB8AC3E}">
        <p14:creationId xmlns:p14="http://schemas.microsoft.com/office/powerpoint/2010/main" val="255596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71CFC-933B-47AF-A69A-51299479588B}" type="slidenum">
              <a:rPr lang="en-US" smtClean="0"/>
              <a:t>12</a:t>
            </a:fld>
            <a:endParaRPr lang="en-US" dirty="0"/>
          </a:p>
        </p:txBody>
      </p:sp>
    </p:spTree>
    <p:extLst>
      <p:ext uri="{BB962C8B-B14F-4D97-AF65-F5344CB8AC3E}">
        <p14:creationId xmlns:p14="http://schemas.microsoft.com/office/powerpoint/2010/main" val="2199824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F8AA8B-8B75-417B-BCEA-92241A92E36D}"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1</a:t>
            </a:r>
          </a:p>
        </p:txBody>
      </p:sp>
      <p:pic>
        <p:nvPicPr>
          <p:cNvPr id="7" name="Picture 6">
            <a:extLst>
              <a:ext uri="{FF2B5EF4-FFF2-40B4-BE49-F238E27FC236}">
                <a16:creationId xmlns:a16="http://schemas.microsoft.com/office/drawing/2014/main" id="{D33C9E17-DDC9-4846-843B-24C1F44BA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CAFE04D-3D98-4CB6-AB64-801305DE8C55}"/>
              </a:ext>
            </a:extLst>
          </p:cNvPr>
          <p:cNvSpPr/>
          <p:nvPr userDrawn="1"/>
        </p:nvSpPr>
        <p:spPr>
          <a:xfrm>
            <a:off x="0" y="1910282"/>
            <a:ext cx="12192000" cy="4119327"/>
          </a:xfrm>
          <a:prstGeom prst="rect">
            <a:avLst/>
          </a:prstGeom>
          <a:solidFill>
            <a:srgbClr val="1B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5439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2DF35B-2061-46C2-BC61-05A323004F34}"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176047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04598-635C-4AA7-88EE-22A09FDDF29A}"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410012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16"/>
          <p:cNvSpPr>
            <a:spLocks noGrp="1"/>
          </p:cNvSpPr>
          <p:nvPr>
            <p:ph type="title"/>
          </p:nvPr>
        </p:nvSpPr>
        <p:spPr/>
        <p:txBody>
          <a:bodyPr/>
          <a:lstStyle/>
          <a:p>
            <a:r>
              <a:rPr lang="en-US"/>
              <a:t>Click to edit Master title style</a:t>
            </a:r>
          </a:p>
        </p:txBody>
      </p:sp>
      <p:sp>
        <p:nvSpPr>
          <p:cNvPr id="21" name="Date Placeholder 20"/>
          <p:cNvSpPr>
            <a:spLocks noGrp="1"/>
          </p:cNvSpPr>
          <p:nvPr>
            <p:ph type="dt" sz="half" idx="10"/>
          </p:nvPr>
        </p:nvSpPr>
        <p:spPr/>
        <p:txBody>
          <a:bodyPr/>
          <a:lstStyle/>
          <a:p>
            <a:fld id="{402503B0-E743-4436-9F5E-9764FA41D318}" type="datetime1">
              <a:rPr lang="en-US" smtClean="0"/>
              <a:t>7/20/2022</a:t>
            </a:fld>
            <a:endParaRPr lang="en-US" dirty="0"/>
          </a:p>
        </p:txBody>
      </p:sp>
      <p:sp>
        <p:nvSpPr>
          <p:cNvPr id="22" name="Footer Placeholder 21"/>
          <p:cNvSpPr>
            <a:spLocks noGrp="1"/>
          </p:cNvSpPr>
          <p:nvPr>
            <p:ph type="ftr" sz="quarter" idx="11"/>
          </p:nvPr>
        </p:nvSpPr>
        <p:spPr/>
        <p:txBody>
          <a:bodyPr/>
          <a:lstStyle/>
          <a:p>
            <a:endParaRPr lang="en-US" dirty="0"/>
          </a:p>
        </p:txBody>
      </p:sp>
      <p:sp>
        <p:nvSpPr>
          <p:cNvPr id="23" name="Slide Number Placeholder 22"/>
          <p:cNvSpPr>
            <a:spLocks noGrp="1"/>
          </p:cNvSpPr>
          <p:nvPr>
            <p:ph type="sldNum" sz="quarter" idx="12"/>
          </p:nvPr>
        </p:nvSpPr>
        <p:spPr/>
        <p:txBody>
          <a:bodyPr/>
          <a:lstStyle/>
          <a:p>
            <a:fld id="{394A625C-3651-4B2F-8C80-B25AF25CB92D}" type="slidenum">
              <a:rPr lang="en-US" smtClean="0"/>
              <a:t>‹#›</a:t>
            </a:fld>
            <a:endParaRPr lang="en-US" dirty="0"/>
          </a:p>
        </p:txBody>
      </p:sp>
      <p:sp>
        <p:nvSpPr>
          <p:cNvPr id="2" name="Rectangle 1"/>
          <p:cNvSpPr/>
          <p:nvPr userDrawn="1"/>
        </p:nvSpPr>
        <p:spPr>
          <a:xfrm>
            <a:off x="0" y="1"/>
            <a:ext cx="12192000" cy="4454305"/>
          </a:xfrm>
          <a:prstGeom prst="rect">
            <a:avLst/>
          </a:prstGeom>
          <a:solidFill>
            <a:srgbClr val="1B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7261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05BFEFF3-2BB2-482F-B0D8-783416DAFB3D}" type="datetime1">
              <a:rPr lang="en-US" smtClean="0"/>
              <a:t>7/20/2022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94A625C-3651-4B2F-8C80-B25AF25CB92D}" type="slidenum">
              <a:rPr lang="en-US" smtClean="0"/>
              <a:pPr/>
              <a:t>‹#›</a:t>
            </a:fld>
            <a:endParaRPr lang="en-US" dirty="0"/>
          </a:p>
        </p:txBody>
      </p:sp>
    </p:spTree>
    <p:extLst>
      <p:ext uri="{BB962C8B-B14F-4D97-AF65-F5344CB8AC3E}">
        <p14:creationId xmlns:p14="http://schemas.microsoft.com/office/powerpoint/2010/main" val="190207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23569" y="642721"/>
            <a:ext cx="5622956" cy="561384"/>
          </a:xfrm>
        </p:spPr>
        <p:txBody>
          <a:bodyPr anchor="b">
            <a:noAutofit/>
          </a:bodyPr>
          <a:lstStyle>
            <a:lvl1pPr algn="ctr">
              <a:defRPr sz="3600" baseline="0"/>
            </a:lvl1pPr>
          </a:lstStyle>
          <a:p>
            <a:r>
              <a:rPr lang="en-US"/>
              <a:t>Cover page title here</a:t>
            </a:r>
          </a:p>
        </p:txBody>
      </p:sp>
      <p:sp>
        <p:nvSpPr>
          <p:cNvPr id="3" name="Subtitle 2"/>
          <p:cNvSpPr>
            <a:spLocks noGrp="1"/>
          </p:cNvSpPr>
          <p:nvPr>
            <p:ph type="subTitle" idx="1" hasCustomPrompt="1"/>
          </p:nvPr>
        </p:nvSpPr>
        <p:spPr>
          <a:xfrm>
            <a:off x="3760960" y="3607219"/>
            <a:ext cx="4849640" cy="49918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 or copy here</a:t>
            </a:r>
          </a:p>
        </p:txBody>
      </p:sp>
      <p:sp>
        <p:nvSpPr>
          <p:cNvPr id="4" name="Date Placeholder 3"/>
          <p:cNvSpPr>
            <a:spLocks noGrp="1"/>
          </p:cNvSpPr>
          <p:nvPr>
            <p:ph type="dt" sz="half" idx="10"/>
          </p:nvPr>
        </p:nvSpPr>
        <p:spPr/>
        <p:txBody>
          <a:bodyPr/>
          <a:lstStyle>
            <a:lvl1pPr>
              <a:defRPr>
                <a:solidFill>
                  <a:schemeClr val="bg1"/>
                </a:solidFill>
              </a:defRPr>
            </a:lvl1pPr>
          </a:lstStyle>
          <a:p>
            <a:fld id="{CCFCF0EC-F586-44CF-85BE-C16F4222C674}" type="datetime1">
              <a:rPr lang="en-US" smtClean="0"/>
              <a:t>7/20/2022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US" dirty="0"/>
              <a:t>1</a:t>
            </a:r>
          </a:p>
        </p:txBody>
      </p:sp>
      <p:sp>
        <p:nvSpPr>
          <p:cNvPr id="10" name="Rectangle 9"/>
          <p:cNvSpPr/>
          <p:nvPr userDrawn="1"/>
        </p:nvSpPr>
        <p:spPr>
          <a:xfrm>
            <a:off x="0" y="1910282"/>
            <a:ext cx="12192000" cy="4119327"/>
          </a:xfrm>
          <a:prstGeom prst="rect">
            <a:avLst/>
          </a:prstGeom>
          <a:solidFill>
            <a:srgbClr val="1B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5151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23569" y="642721"/>
            <a:ext cx="5622956" cy="561384"/>
          </a:xfrm>
        </p:spPr>
        <p:txBody>
          <a:bodyPr anchor="b">
            <a:noAutofit/>
          </a:bodyPr>
          <a:lstStyle>
            <a:lvl1pPr algn="ctr">
              <a:defRPr sz="3600" baseline="0"/>
            </a:lvl1pPr>
          </a:lstStyle>
          <a:p>
            <a:r>
              <a:rPr lang="en-US"/>
              <a:t>Cover page title here</a:t>
            </a:r>
          </a:p>
        </p:txBody>
      </p:sp>
      <p:sp>
        <p:nvSpPr>
          <p:cNvPr id="3" name="Subtitle 2"/>
          <p:cNvSpPr>
            <a:spLocks noGrp="1"/>
          </p:cNvSpPr>
          <p:nvPr>
            <p:ph type="subTitle" idx="1" hasCustomPrompt="1"/>
          </p:nvPr>
        </p:nvSpPr>
        <p:spPr>
          <a:xfrm>
            <a:off x="3760960" y="3607219"/>
            <a:ext cx="4849640" cy="49918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 or copy here</a:t>
            </a:r>
          </a:p>
        </p:txBody>
      </p:sp>
      <p:sp>
        <p:nvSpPr>
          <p:cNvPr id="4" name="Date Placeholder 3"/>
          <p:cNvSpPr>
            <a:spLocks noGrp="1"/>
          </p:cNvSpPr>
          <p:nvPr>
            <p:ph type="dt" sz="half" idx="10"/>
          </p:nvPr>
        </p:nvSpPr>
        <p:spPr/>
        <p:txBody>
          <a:bodyPr/>
          <a:lstStyle>
            <a:lvl1pPr>
              <a:defRPr>
                <a:solidFill>
                  <a:schemeClr val="bg1"/>
                </a:solidFill>
              </a:defRPr>
            </a:lvl1pPr>
          </a:lstStyle>
          <a:p>
            <a:fld id="{FDABEA67-A59B-489B-AE00-0423D2A617B8}" type="datetime1">
              <a:rPr lang="en-US" smtClean="0"/>
              <a:t>7/20/2022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US" dirty="0"/>
              <a:t>1</a:t>
            </a:r>
          </a:p>
        </p:txBody>
      </p:sp>
    </p:spTree>
    <p:extLst>
      <p:ext uri="{BB962C8B-B14F-4D97-AF65-F5344CB8AC3E}">
        <p14:creationId xmlns:p14="http://schemas.microsoft.com/office/powerpoint/2010/main" val="249376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1" y="365127"/>
            <a:ext cx="10515599" cy="1325563"/>
          </a:xfrm>
        </p:spPr>
        <p:txBody>
          <a:bodyPr/>
          <a:lstStyle>
            <a:lvl1pPr>
              <a:defRPr/>
            </a:lvl1pPr>
          </a:lstStyle>
          <a:p>
            <a:r>
              <a:rPr lang="en-US"/>
              <a:t>Title here.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60760" y="6356352"/>
            <a:ext cx="1420640" cy="365125"/>
          </a:xfrm>
        </p:spPr>
        <p:txBody>
          <a:bodyPr/>
          <a:lstStyle>
            <a:lvl1pPr>
              <a:defRPr>
                <a:solidFill>
                  <a:schemeClr val="bg1"/>
                </a:solidFill>
              </a:defRPr>
            </a:lvl1pPr>
          </a:lstStyle>
          <a:p>
            <a:fld id="{AFD9C577-74D8-41ED-BC83-9FE21C132850}" type="datetime1">
              <a:rPr lang="en-US" smtClean="0"/>
              <a:t>7/20/2022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94A625C-3651-4B2F-8C80-B25AF25CB92D}" type="slidenum">
              <a:rPr lang="en-US" smtClean="0"/>
              <a:pPr/>
              <a:t>‹#›</a:t>
            </a:fld>
            <a:endParaRPr lang="en-US" dirty="0"/>
          </a:p>
        </p:txBody>
      </p:sp>
    </p:spTree>
    <p:extLst>
      <p:ext uri="{BB962C8B-B14F-4D97-AF65-F5344CB8AC3E}">
        <p14:creationId xmlns:p14="http://schemas.microsoft.com/office/powerpoint/2010/main" val="2563694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562947" y="396988"/>
            <a:ext cx="6784504" cy="698482"/>
          </a:xfrm>
        </p:spPr>
        <p:txBody>
          <a:bodyPr anchor="b">
            <a:normAutofit/>
          </a:bodyPr>
          <a:lstStyle>
            <a:lvl1pPr>
              <a:defRPr sz="4800"/>
            </a:lvl1pPr>
          </a:lstStyle>
          <a:p>
            <a:r>
              <a:rPr lang="en-US"/>
              <a:t>title here.</a:t>
            </a:r>
          </a:p>
        </p:txBody>
      </p:sp>
      <p:sp>
        <p:nvSpPr>
          <p:cNvPr id="3" name="Text Placeholder 2"/>
          <p:cNvSpPr>
            <a:spLocks noGrp="1"/>
          </p:cNvSpPr>
          <p:nvPr>
            <p:ph type="body" idx="1"/>
          </p:nvPr>
        </p:nvSpPr>
        <p:spPr>
          <a:xfrm>
            <a:off x="4562947" y="1492459"/>
            <a:ext cx="678450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627075" y="6356352"/>
            <a:ext cx="2743200" cy="365125"/>
          </a:xfrm>
        </p:spPr>
        <p:txBody>
          <a:bodyPr/>
          <a:lstStyle>
            <a:lvl1pPr>
              <a:defRPr>
                <a:solidFill>
                  <a:srgbClr val="002060"/>
                </a:solidFill>
              </a:defRPr>
            </a:lvl1pPr>
          </a:lstStyle>
          <a:p>
            <a:fld id="{DABAA8D3-349A-4322-94AF-801EB782D33F}" type="datetime1">
              <a:rPr lang="en-US" smtClean="0"/>
              <a:t>7/20/2022</a:t>
            </a:fld>
            <a:endParaRPr lang="en-US" dirty="0"/>
          </a:p>
        </p:txBody>
      </p:sp>
      <p:sp>
        <p:nvSpPr>
          <p:cNvPr id="5" name="Footer Placeholder 4"/>
          <p:cNvSpPr>
            <a:spLocks noGrp="1"/>
          </p:cNvSpPr>
          <p:nvPr>
            <p:ph type="ftr" sz="quarter" idx="11"/>
          </p:nvPr>
        </p:nvSpPr>
        <p:spPr>
          <a:xfrm>
            <a:off x="7592835" y="6356352"/>
            <a:ext cx="2805820" cy="365125"/>
          </a:xfrm>
        </p:spPr>
        <p:txBody>
          <a:bodyPr/>
          <a:lstStyle>
            <a:lvl1pPr>
              <a:defRPr>
                <a:solidFill>
                  <a:srgbClr val="002060"/>
                </a:solidFill>
              </a:defRPr>
            </a:lvl1pPr>
          </a:lstStyle>
          <a:p>
            <a:endParaRPr lang="en-US" dirty="0"/>
          </a:p>
        </p:txBody>
      </p:sp>
      <p:sp>
        <p:nvSpPr>
          <p:cNvPr id="6" name="Slide Number Placeholder 5"/>
          <p:cNvSpPr>
            <a:spLocks noGrp="1"/>
          </p:cNvSpPr>
          <p:nvPr>
            <p:ph type="sldNum" sz="quarter" idx="12"/>
          </p:nvPr>
        </p:nvSpPr>
        <p:spPr>
          <a:xfrm>
            <a:off x="10619715" y="6356352"/>
            <a:ext cx="734085" cy="365125"/>
          </a:xfrm>
        </p:spPr>
        <p:txBody>
          <a:bodyPr/>
          <a:lstStyle>
            <a:lvl1pPr>
              <a:defRPr>
                <a:solidFill>
                  <a:srgbClr val="002060"/>
                </a:solidFill>
              </a:defRPr>
            </a:lvl1pPr>
          </a:lstStyle>
          <a:p>
            <a:fld id="{394A625C-3651-4B2F-8C80-B25AF25CB92D}" type="slidenum">
              <a:rPr lang="en-US" smtClean="0"/>
              <a:pPr/>
              <a:t>‹#›</a:t>
            </a:fld>
            <a:endParaRPr lang="en-US" dirty="0"/>
          </a:p>
        </p:txBody>
      </p:sp>
    </p:spTree>
    <p:extLst>
      <p:ext uri="{BB962C8B-B14F-4D97-AF65-F5344CB8AC3E}">
        <p14:creationId xmlns:p14="http://schemas.microsoft.com/office/powerpoint/2010/main" val="4117492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53837" y="328915"/>
            <a:ext cx="9193040" cy="712235"/>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39142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142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002060"/>
                </a:solidFill>
              </a:defRPr>
            </a:lvl1pPr>
          </a:lstStyle>
          <a:p>
            <a:fld id="{3425FFB5-420C-4CDC-84C0-845FE3F36E62}" type="datetime1">
              <a:rPr lang="en-US" smtClean="0"/>
              <a:t>7/20/2022</a:t>
            </a:fld>
            <a:endParaRPr lang="en-US" dirty="0"/>
          </a:p>
        </p:txBody>
      </p:sp>
      <p:sp>
        <p:nvSpPr>
          <p:cNvPr id="6" name="Footer Placeholder 5"/>
          <p:cNvSpPr>
            <a:spLocks noGrp="1"/>
          </p:cNvSpPr>
          <p:nvPr>
            <p:ph type="ftr" sz="quarter" idx="11"/>
          </p:nvPr>
        </p:nvSpPr>
        <p:spPr/>
        <p:txBody>
          <a:bodyPr/>
          <a:lstStyle>
            <a:lvl1pPr>
              <a:defRPr>
                <a:solidFill>
                  <a:srgbClr val="002060"/>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002060"/>
                </a:solidFill>
              </a:defRPr>
            </a:lvl1pPr>
          </a:lstStyle>
          <a:p>
            <a:fld id="{394A625C-3651-4B2F-8C80-B25AF25CB92D}" type="slidenum">
              <a:rPr lang="en-US" smtClean="0"/>
              <a:pPr/>
              <a:t>‹#›</a:t>
            </a:fld>
            <a:endParaRPr lang="en-US" dirty="0"/>
          </a:p>
        </p:txBody>
      </p:sp>
    </p:spTree>
    <p:extLst>
      <p:ext uri="{BB962C8B-B14F-4D97-AF65-F5344CB8AC3E}">
        <p14:creationId xmlns:p14="http://schemas.microsoft.com/office/powerpoint/2010/main" val="68883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490519" y="365127"/>
            <a:ext cx="6771992" cy="647700"/>
          </a:xfrm>
        </p:spPr>
        <p:txBody>
          <a:bodyPr>
            <a:normAutofit/>
          </a:bodyPr>
          <a:lstStyle>
            <a:lvl1pPr>
              <a:defRPr sz="3200">
                <a:solidFill>
                  <a:schemeClr val="bg1"/>
                </a:solidFill>
              </a:defRPr>
            </a:lvl1pPr>
          </a:lstStyle>
          <a:p>
            <a:r>
              <a:rPr lang="en-US"/>
              <a:t>Click to edit Master title style</a:t>
            </a:r>
          </a:p>
        </p:txBody>
      </p:sp>
      <p:sp>
        <p:nvSpPr>
          <p:cNvPr id="5" name="Text Placeholder 4"/>
          <p:cNvSpPr>
            <a:spLocks noGrp="1"/>
          </p:cNvSpPr>
          <p:nvPr>
            <p:ph type="body" sz="quarter" idx="3"/>
          </p:nvPr>
        </p:nvSpPr>
        <p:spPr>
          <a:xfrm>
            <a:off x="4490521" y="1264707"/>
            <a:ext cx="6771991" cy="609360"/>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90521" y="2088619"/>
            <a:ext cx="67719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07868" y="6356352"/>
            <a:ext cx="1346707" cy="365125"/>
          </a:xfrm>
        </p:spPr>
        <p:txBody>
          <a:bodyPr/>
          <a:lstStyle>
            <a:lvl1pPr>
              <a:defRPr>
                <a:solidFill>
                  <a:schemeClr val="bg1"/>
                </a:solidFill>
              </a:defRPr>
            </a:lvl1pPr>
          </a:lstStyle>
          <a:p>
            <a:fld id="{685C5000-229F-4E9A-91E1-D7B006BA4F67}" type="datetime1">
              <a:rPr lang="en-US" smtClean="0"/>
              <a:t>7/20/2022</a:t>
            </a:fld>
            <a:endParaRPr lang="en-US" dirty="0"/>
          </a:p>
        </p:txBody>
      </p:sp>
      <p:sp>
        <p:nvSpPr>
          <p:cNvPr id="8" name="Footer Placeholder 7"/>
          <p:cNvSpPr>
            <a:spLocks noGrp="1"/>
          </p:cNvSpPr>
          <p:nvPr>
            <p:ph type="ftr" sz="quarter" idx="11"/>
          </p:nvPr>
        </p:nvSpPr>
        <p:spPr>
          <a:xfrm>
            <a:off x="6132213" y="6356352"/>
            <a:ext cx="3747379" cy="365125"/>
          </a:xfr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2"/>
          </p:nvPr>
        </p:nvSpPr>
        <p:spPr>
          <a:xfrm>
            <a:off x="10164024" y="6356352"/>
            <a:ext cx="1189776" cy="365125"/>
          </a:xfrm>
        </p:spPr>
        <p:txBody>
          <a:bodyPr/>
          <a:lstStyle>
            <a:lvl1pPr>
              <a:defRPr>
                <a:solidFill>
                  <a:schemeClr val="bg1"/>
                </a:solidFill>
              </a:defRPr>
            </a:lvl1pPr>
          </a:lstStyle>
          <a:p>
            <a:fld id="{394A625C-3651-4B2F-8C80-B25AF25CB92D}" type="slidenum">
              <a:rPr lang="en-US" smtClean="0"/>
              <a:pPr/>
              <a:t>‹#›</a:t>
            </a:fld>
            <a:endParaRPr lang="en-US" dirty="0"/>
          </a:p>
        </p:txBody>
      </p:sp>
      <p:sp>
        <p:nvSpPr>
          <p:cNvPr id="3" name="Rectangle 2"/>
          <p:cNvSpPr/>
          <p:nvPr userDrawn="1"/>
        </p:nvSpPr>
        <p:spPr>
          <a:xfrm>
            <a:off x="3947312" y="0"/>
            <a:ext cx="8244689" cy="6858000"/>
          </a:xfrm>
          <a:prstGeom prst="rect">
            <a:avLst/>
          </a:prstGeom>
          <a:solidFill>
            <a:srgbClr val="1B36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2951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D9954-091B-41F6-B09C-E96E6E15F278}"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A625C-3651-4B2F-8C80-B25AF25CB92D}" type="slidenum">
              <a:rPr lang="en-US" smtClean="0"/>
              <a:pPr/>
              <a:t>‹#›</a:t>
            </a:fld>
            <a:endParaRPr lang="en-US" dirty="0"/>
          </a:p>
        </p:txBody>
      </p:sp>
      <p:pic>
        <p:nvPicPr>
          <p:cNvPr id="7" name="Picture 6">
            <a:extLst>
              <a:ext uri="{FF2B5EF4-FFF2-40B4-BE49-F238E27FC236}">
                <a16:creationId xmlns:a16="http://schemas.microsoft.com/office/drawing/2014/main" id="{DFEC0899-1D90-4D11-87D6-3DD1C5831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6930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16"/>
          <p:cNvSpPr>
            <a:spLocks noGrp="1"/>
          </p:cNvSpPr>
          <p:nvPr>
            <p:ph type="title"/>
          </p:nvPr>
        </p:nvSpPr>
        <p:spPr/>
        <p:txBody>
          <a:bodyPr/>
          <a:lstStyle/>
          <a:p>
            <a:r>
              <a:rPr lang="en-US"/>
              <a:t>Click to edit Master title style</a:t>
            </a:r>
          </a:p>
        </p:txBody>
      </p:sp>
      <p:sp>
        <p:nvSpPr>
          <p:cNvPr id="21" name="Date Placeholder 20"/>
          <p:cNvSpPr>
            <a:spLocks noGrp="1"/>
          </p:cNvSpPr>
          <p:nvPr>
            <p:ph type="dt" sz="half" idx="10"/>
          </p:nvPr>
        </p:nvSpPr>
        <p:spPr/>
        <p:txBody>
          <a:bodyPr/>
          <a:lstStyle/>
          <a:p>
            <a:fld id="{5DD46448-7992-4CC4-A1B3-618AAF766931}" type="datetime1">
              <a:rPr lang="en-US" smtClean="0"/>
              <a:t>7/20/2022</a:t>
            </a:fld>
            <a:endParaRPr lang="en-US" dirty="0"/>
          </a:p>
        </p:txBody>
      </p:sp>
      <p:sp>
        <p:nvSpPr>
          <p:cNvPr id="22" name="Footer Placeholder 21"/>
          <p:cNvSpPr>
            <a:spLocks noGrp="1"/>
          </p:cNvSpPr>
          <p:nvPr>
            <p:ph type="ftr" sz="quarter" idx="11"/>
          </p:nvPr>
        </p:nvSpPr>
        <p:spPr/>
        <p:txBody>
          <a:bodyPr/>
          <a:lstStyle/>
          <a:p>
            <a:endParaRPr lang="en-US" dirty="0"/>
          </a:p>
        </p:txBody>
      </p:sp>
      <p:sp>
        <p:nvSpPr>
          <p:cNvPr id="23" name="Slide Number Placeholder 22"/>
          <p:cNvSpPr>
            <a:spLocks noGrp="1"/>
          </p:cNvSpPr>
          <p:nvPr>
            <p:ph type="sldNum" sz="quarter" idx="12"/>
          </p:nvPr>
        </p:nvSpPr>
        <p:spPr/>
        <p:txBody>
          <a:bodyPr/>
          <a:lstStyle/>
          <a:p>
            <a:fld id="{394A625C-3651-4B2F-8C80-B25AF25CB92D}" type="slidenum">
              <a:rPr lang="en-US" smtClean="0"/>
              <a:t>‹#›</a:t>
            </a:fld>
            <a:endParaRPr lang="en-US" dirty="0"/>
          </a:p>
        </p:txBody>
      </p:sp>
      <p:sp>
        <p:nvSpPr>
          <p:cNvPr id="2" name="Rectangle 1"/>
          <p:cNvSpPr/>
          <p:nvPr userDrawn="1"/>
        </p:nvSpPr>
        <p:spPr>
          <a:xfrm>
            <a:off x="0" y="1"/>
            <a:ext cx="12192000" cy="4454305"/>
          </a:xfrm>
          <a:prstGeom prst="rect">
            <a:avLst/>
          </a:prstGeom>
          <a:solidFill>
            <a:srgbClr val="1B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53588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25A7F265-C800-496B-B782-A0326D203DBF}" type="datetime1">
              <a:rPr lang="en-US" smtClean="0"/>
              <a:t>7/20/2022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94A625C-3651-4B2F-8C80-B25AF25CB92D}" type="slidenum">
              <a:rPr lang="en-US" smtClean="0"/>
              <a:pPr/>
              <a:t>‹#›</a:t>
            </a:fld>
            <a:endParaRPr lang="en-US" dirty="0"/>
          </a:p>
        </p:txBody>
      </p:sp>
    </p:spTree>
    <p:extLst>
      <p:ext uri="{BB962C8B-B14F-4D97-AF65-F5344CB8AC3E}">
        <p14:creationId xmlns:p14="http://schemas.microsoft.com/office/powerpoint/2010/main" val="404476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073085-9029-4197-8F07-F477D6921245}" type="datetime1">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310021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47F25-F7D6-4C71-BAFE-E55B56B5DE03}" type="datetime1">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4255925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7F31B-4DC3-4526-AF4A-27E4FBEDDCE9}"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201771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A998C-50E7-4938-B3BC-AD65F19F0055}"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235768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2393EF-2E1B-4517-B2C7-BA99DEB51E11}"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A625C-3651-4B2F-8C80-B25AF25CB92D}" type="slidenum">
              <a:rPr lang="en-US" smtClean="0"/>
              <a:pPr/>
              <a:t>‹#›</a:t>
            </a:fld>
            <a:endParaRPr lang="en-US" dirty="0"/>
          </a:p>
        </p:txBody>
      </p:sp>
      <p:pic>
        <p:nvPicPr>
          <p:cNvPr id="7" name="Picture 6">
            <a:extLst>
              <a:ext uri="{FF2B5EF4-FFF2-40B4-BE49-F238E27FC236}">
                <a16:creationId xmlns:a16="http://schemas.microsoft.com/office/drawing/2014/main" id="{ABDEA265-2C41-4AAE-9FC3-C1358F2329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069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A1DA21-A218-4131-9352-F5CD1ABBFF20}" type="datetime1">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A625C-3651-4B2F-8C80-B25AF25CB92D}" type="slidenum">
              <a:rPr lang="en-US" smtClean="0"/>
              <a:pPr/>
              <a:t>‹#›</a:t>
            </a:fld>
            <a:endParaRPr lang="en-US" dirty="0"/>
          </a:p>
        </p:txBody>
      </p:sp>
      <p:pic>
        <p:nvPicPr>
          <p:cNvPr id="8" name="Picture 7">
            <a:extLst>
              <a:ext uri="{FF2B5EF4-FFF2-40B4-BE49-F238E27FC236}">
                <a16:creationId xmlns:a16="http://schemas.microsoft.com/office/drawing/2014/main" id="{5D67F403-5CC4-49D7-A0A3-4D5A0AA5CA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151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D7A9EE-0745-4F78-B690-B7F23D35DF68}" type="datetime1">
              <a:rPr lang="en-US" smtClean="0"/>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191036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00C2A-67EC-4885-8558-2AF43C26DAE2}" type="datetime1">
              <a:rPr lang="en-US" smtClean="0"/>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229412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E8FE8-0325-4C60-80C2-6D13EDFF824E}" type="datetime1">
              <a:rPr lang="en-US" smtClean="0"/>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354683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47FD3-2E42-4378-948B-E2D211FC68A6}" type="datetime1">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341520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3A4E91-5246-4C9A-8B00-5377783726B1}" type="datetime1">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A625C-3651-4B2F-8C80-B25AF25CB92D}" type="slidenum">
              <a:rPr lang="en-US" smtClean="0"/>
              <a:t>‹#›</a:t>
            </a:fld>
            <a:endParaRPr lang="en-US" dirty="0"/>
          </a:p>
        </p:txBody>
      </p:sp>
    </p:spTree>
    <p:extLst>
      <p:ext uri="{BB962C8B-B14F-4D97-AF65-F5344CB8AC3E}">
        <p14:creationId xmlns:p14="http://schemas.microsoft.com/office/powerpoint/2010/main" val="108196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3CA8D-6579-4A14-9543-EA3C41F4D77E}" type="datetime1">
              <a:rPr lang="en-US" smtClean="0"/>
              <a:t>7/20/2022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24959029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6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rgbClr val="002060"/>
                </a:solidFill>
              </a:defRPr>
            </a:lvl1pPr>
          </a:lstStyle>
          <a:p>
            <a:fld id="{99E234C9-3845-42E7-8E56-D6D101C8E16E}" type="datetime1">
              <a:rPr lang="en-US" smtClean="0"/>
              <a:t>7/20/2022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002060"/>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002060"/>
                </a:solidFill>
              </a:defRPr>
            </a:lvl1pPr>
          </a:lstStyle>
          <a:p>
            <a:r>
              <a:rPr lang="en-US" dirty="0"/>
              <a:t>1</a:t>
            </a:r>
          </a:p>
        </p:txBody>
      </p:sp>
    </p:spTree>
    <p:extLst>
      <p:ext uri="{BB962C8B-B14F-4D97-AF65-F5344CB8AC3E}">
        <p14:creationId xmlns:p14="http://schemas.microsoft.com/office/powerpoint/2010/main" val="40120726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mailto:conversations@stls.frb.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www.fdic.gov/regulations/laws/federal/propose.html" TargetMode="Externa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hyperlink" Target="https://regulations.gov/" TargetMode="External"/><Relationship Id="rId5" Type="http://schemas.openxmlformats.org/officeDocument/2006/relationships/hyperlink" Target="https://www.federalreserve.gov/consumerscommunities/community-reinvestment-act-proposed-rulemaking.htm"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rapid@stls.frb.org" TargetMode="Externa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81183"/>
            <a:ext cx="12192000" cy="1495633"/>
          </a:xfrm>
        </p:spPr>
        <p:txBody>
          <a:bodyPr>
            <a:noAutofit/>
          </a:bodyPr>
          <a:lstStyle/>
          <a:p>
            <a:r>
              <a:rPr lang="en-US" dirty="0">
                <a:solidFill>
                  <a:schemeClr val="bg1"/>
                </a:solidFill>
              </a:rPr>
              <a:t>Community Reinvestment Act (CRA) Reform Q&amp;A</a:t>
            </a:r>
            <a:endParaRPr lang="en-US" b="1" dirty="0">
              <a:solidFill>
                <a:schemeClr val="bg1"/>
              </a:solidFill>
            </a:endParaRPr>
          </a:p>
        </p:txBody>
      </p:sp>
      <p:sp>
        <p:nvSpPr>
          <p:cNvPr id="3" name="Subtitle 2"/>
          <p:cNvSpPr>
            <a:spLocks noGrp="1"/>
          </p:cNvSpPr>
          <p:nvPr>
            <p:ph type="subTitle" idx="1"/>
          </p:nvPr>
        </p:nvSpPr>
        <p:spPr>
          <a:xfrm>
            <a:off x="1524000" y="4634942"/>
            <a:ext cx="9144000" cy="659434"/>
          </a:xfrm>
        </p:spPr>
        <p:txBody>
          <a:bodyPr>
            <a:normAutofit/>
          </a:bodyPr>
          <a:lstStyle/>
          <a:p>
            <a:r>
              <a:rPr lang="en-US" sz="3600" dirty="0">
                <a:solidFill>
                  <a:schemeClr val="bg1"/>
                </a:solidFill>
              </a:rPr>
              <a:t>July 21, 2022</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05" y="244187"/>
            <a:ext cx="3307147" cy="144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2A53-9D8B-4FB5-8892-E583E5E63972}"/>
              </a:ext>
            </a:extLst>
          </p:cNvPr>
          <p:cNvSpPr>
            <a:spLocks noGrp="1"/>
          </p:cNvSpPr>
          <p:nvPr>
            <p:ph type="title"/>
          </p:nvPr>
        </p:nvSpPr>
        <p:spPr>
          <a:xfrm>
            <a:off x="914398" y="412605"/>
            <a:ext cx="10913281" cy="1143000"/>
          </a:xfrm>
        </p:spPr>
        <p:txBody>
          <a:bodyPr>
            <a:noAutofit/>
          </a:bodyPr>
          <a:lstStyle/>
          <a:p>
            <a:r>
              <a:rPr lang="en-US" b="1" dirty="0"/>
              <a:t>Overall Evaluation Framework</a:t>
            </a:r>
          </a:p>
        </p:txBody>
      </p:sp>
      <p:sp>
        <p:nvSpPr>
          <p:cNvPr id="4" name="Slide Number Placeholder 3">
            <a:extLst>
              <a:ext uri="{FF2B5EF4-FFF2-40B4-BE49-F238E27FC236}">
                <a16:creationId xmlns:a16="http://schemas.microsoft.com/office/drawing/2014/main" id="{CF85DB43-960A-4560-9C60-CBE18FC9A450}"/>
              </a:ext>
            </a:extLst>
          </p:cNvPr>
          <p:cNvSpPr>
            <a:spLocks noGrp="1"/>
          </p:cNvSpPr>
          <p:nvPr>
            <p:ph type="sldNum" sz="quarter" idx="10"/>
          </p:nvPr>
        </p:nvSpPr>
        <p:spPr>
          <a:xfrm>
            <a:off x="11020705" y="6365008"/>
            <a:ext cx="1056319" cy="365125"/>
          </a:xfrm>
        </p:spPr>
        <p:txBody>
          <a:bodyPr/>
          <a:lstStyle/>
          <a:p>
            <a:pPr>
              <a:defRPr/>
            </a:pPr>
            <a:fld id="{7788D12F-62CF-4438-A099-8B9C90CB2CD2}" type="slidenum">
              <a:rPr lang="en-US" smtClean="0">
                <a:solidFill>
                  <a:schemeClr val="bg2">
                    <a:lumMod val="50000"/>
                  </a:schemeClr>
                </a:solidFill>
              </a:rPr>
              <a:pPr>
                <a:defRPr/>
              </a:pPr>
              <a:t>10</a:t>
            </a:fld>
            <a:endParaRPr lang="en-US" dirty="0">
              <a:solidFill>
                <a:schemeClr val="bg2">
                  <a:lumMod val="50000"/>
                </a:schemeClr>
              </a:solidFill>
            </a:endParaRPr>
          </a:p>
        </p:txBody>
      </p:sp>
      <p:pic>
        <p:nvPicPr>
          <p:cNvPr id="6" name="Picture 5">
            <a:extLst>
              <a:ext uri="{FF2B5EF4-FFF2-40B4-BE49-F238E27FC236}">
                <a16:creationId xmlns:a16="http://schemas.microsoft.com/office/drawing/2014/main" id="{4B0778E1-81F2-4725-8C4D-84A8B97DA049}"/>
              </a:ext>
            </a:extLst>
          </p:cNvPr>
          <p:cNvPicPr>
            <a:picLocks noChangeAspect="1"/>
          </p:cNvPicPr>
          <p:nvPr/>
        </p:nvPicPr>
        <p:blipFill>
          <a:blip r:embed="rId3"/>
          <a:stretch>
            <a:fillRect/>
          </a:stretch>
        </p:blipFill>
        <p:spPr>
          <a:xfrm>
            <a:off x="1721374" y="1635992"/>
            <a:ext cx="9299331" cy="4416405"/>
          </a:xfrm>
          <a:prstGeom prst="rect">
            <a:avLst/>
          </a:prstGeom>
        </p:spPr>
      </p:pic>
    </p:spTree>
    <p:extLst>
      <p:ext uri="{BB962C8B-B14F-4D97-AF65-F5344CB8AC3E}">
        <p14:creationId xmlns:p14="http://schemas.microsoft.com/office/powerpoint/2010/main" val="406211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userDrawn="1"/>
        </p:nvSpPr>
        <p:spPr>
          <a:xfrm>
            <a:off x="4692635" y="272281"/>
            <a:ext cx="3058401" cy="769441"/>
          </a:xfrm>
          <a:prstGeom prst="rect">
            <a:avLst/>
          </a:prstGeom>
          <a:noFill/>
        </p:spPr>
        <p:txBody>
          <a:bodyPr wrap="none" rtlCol="0">
            <a:spAutoFit/>
          </a:bodyPr>
          <a:lstStyle/>
          <a:p>
            <a:r>
              <a:rPr lang="en-US" sz="4400" b="1" spc="300" dirty="0">
                <a:solidFill>
                  <a:schemeClr val="accent4"/>
                </a:solidFill>
                <a:latin typeface="+mj-lt"/>
                <a:cs typeface="Arial" panose="020B0604020202020204" pitchFamily="34" charset="0"/>
              </a:rPr>
              <a:t>Questions?</a:t>
            </a:r>
            <a:endParaRPr lang="en-US" sz="4400" b="1" spc="300" dirty="0">
              <a:solidFill>
                <a:schemeClr val="accent4"/>
              </a:solidFill>
              <a:latin typeface="+mj-lt"/>
            </a:endParaRPr>
          </a:p>
        </p:txBody>
      </p:sp>
      <p:sp>
        <p:nvSpPr>
          <p:cNvPr id="6" name="TextBox 5"/>
          <p:cNvSpPr txBox="1"/>
          <p:nvPr/>
        </p:nvSpPr>
        <p:spPr>
          <a:xfrm>
            <a:off x="2786709" y="4861150"/>
            <a:ext cx="6577589" cy="738664"/>
          </a:xfrm>
          <a:prstGeom prst="rect">
            <a:avLst/>
          </a:prstGeom>
          <a:noFill/>
        </p:spPr>
        <p:txBody>
          <a:bodyPr wrap="square" rtlCol="0">
            <a:spAutoFit/>
          </a:bodyPr>
          <a:lstStyle/>
          <a:p>
            <a:pPr>
              <a:defRPr/>
            </a:pPr>
            <a:r>
              <a:rPr lang="en-US" sz="1400" b="1" dirty="0">
                <a:solidFill>
                  <a:srgbClr val="002060"/>
                </a:solidFill>
                <a:latin typeface="Arial" panose="020B0604020202020204" pitchFamily="34" charset="0"/>
                <a:cs typeface="Arial" panose="020B0604020202020204" pitchFamily="34" charset="0"/>
              </a:rPr>
              <a:t>Via webinar chat:</a:t>
            </a:r>
            <a:r>
              <a:rPr lang="en-US" sz="1400" dirty="0">
                <a:solidFill>
                  <a:srgbClr val="002060"/>
                </a:solidFill>
                <a:latin typeface="Arial" panose="020B0604020202020204" pitchFamily="34" charset="0"/>
                <a:cs typeface="Arial" panose="020B0604020202020204" pitchFamily="34" charset="0"/>
              </a:rPr>
              <a:t> You can submit a question via the </a:t>
            </a:r>
            <a:r>
              <a:rPr lang="en-US" sz="1400" b="1" dirty="0">
                <a:solidFill>
                  <a:srgbClr val="002060"/>
                </a:solidFill>
                <a:latin typeface="Arial" panose="020B0604020202020204" pitchFamily="34" charset="0"/>
                <a:cs typeface="Arial" panose="020B0604020202020204" pitchFamily="34" charset="0"/>
              </a:rPr>
              <a:t>Ask Question</a:t>
            </a:r>
            <a:r>
              <a:rPr lang="en-US" sz="1400" dirty="0">
                <a:solidFill>
                  <a:srgbClr val="002060"/>
                </a:solidFill>
                <a:latin typeface="Arial" panose="020B0604020202020204" pitchFamily="34" charset="0"/>
                <a:cs typeface="Arial" panose="020B0604020202020204" pitchFamily="34" charset="0"/>
              </a:rPr>
              <a:t> button in the webinar tool. Your question will only be seen by our presenters.</a:t>
            </a:r>
          </a:p>
          <a:p>
            <a:r>
              <a:rPr lang="en-US" sz="1400" dirty="0">
                <a:solidFill>
                  <a:srgbClr val="002060"/>
                </a:solidFill>
              </a:rPr>
              <a:t> </a:t>
            </a:r>
          </a:p>
        </p:txBody>
      </p:sp>
      <p:sp>
        <p:nvSpPr>
          <p:cNvPr id="7" name="TextBox 6"/>
          <p:cNvSpPr txBox="1"/>
          <p:nvPr/>
        </p:nvSpPr>
        <p:spPr>
          <a:xfrm>
            <a:off x="2347865" y="5716987"/>
            <a:ext cx="3999925" cy="738664"/>
          </a:xfrm>
          <a:prstGeom prst="rect">
            <a:avLst/>
          </a:prstGeom>
          <a:noFill/>
        </p:spPr>
        <p:txBody>
          <a:bodyPr wrap="square" rtlCol="0">
            <a:spAutoFit/>
          </a:bodyPr>
          <a:lstStyle/>
          <a:p>
            <a:pPr lvl="1"/>
            <a:r>
              <a:rPr lang="en-US" sz="1400" b="1" dirty="0">
                <a:solidFill>
                  <a:srgbClr val="002060"/>
                </a:solidFill>
                <a:latin typeface="Arial" panose="020B0604020202020204" pitchFamily="34" charset="0"/>
                <a:cs typeface="Arial" panose="020B0604020202020204" pitchFamily="34" charset="0"/>
              </a:rPr>
              <a:t>Via email:</a:t>
            </a:r>
            <a:r>
              <a:rPr lang="en-US" sz="1400" dirty="0">
                <a:solidFill>
                  <a:srgbClr val="002060"/>
                </a:solidFill>
                <a:latin typeface="Arial" panose="020B0604020202020204" pitchFamily="34" charset="0"/>
                <a:cs typeface="Arial" panose="020B0604020202020204" pitchFamily="34" charset="0"/>
              </a:rPr>
              <a:t> </a:t>
            </a:r>
            <a:r>
              <a:rPr lang="en-US" sz="1400" u="sng" dirty="0">
                <a:solidFill>
                  <a:srgbClr val="002060"/>
                </a:solidFill>
                <a:latin typeface="Arial" panose="020B0604020202020204" pitchFamily="34" charset="0"/>
                <a:cs typeface="Arial" panose="020B0604020202020204" pitchFamily="34" charset="0"/>
                <a:hlinkClick r:id="rId3"/>
              </a:rPr>
              <a:t>conversations@stls.frb.org</a:t>
            </a:r>
            <a:endParaRPr lang="en-US" sz="1400" u="sng" dirty="0">
              <a:solidFill>
                <a:srgbClr val="002060"/>
              </a:solidFill>
              <a:latin typeface="Arial" panose="020B0604020202020204" pitchFamily="34" charset="0"/>
              <a:cs typeface="Arial" panose="020B0604020202020204" pitchFamily="34" charset="0"/>
            </a:endParaRPr>
          </a:p>
          <a:p>
            <a:pPr lvl="1"/>
            <a:endParaRPr lang="en-US" sz="14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rPr>
              <a:t> </a:t>
            </a:r>
          </a:p>
        </p:txBody>
      </p:sp>
      <p:sp>
        <p:nvSpPr>
          <p:cNvPr id="8" name="Oval 7"/>
          <p:cNvSpPr/>
          <p:nvPr/>
        </p:nvSpPr>
        <p:spPr>
          <a:xfrm>
            <a:off x="2193959" y="4852662"/>
            <a:ext cx="497941" cy="49794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193959" y="5579720"/>
            <a:ext cx="497941" cy="49794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2325230" y="4965835"/>
            <a:ext cx="248971" cy="24897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2314673" y="5697660"/>
            <a:ext cx="248971" cy="24897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0ADF9395-2849-42A7-AF5E-EA312E7BA237}"/>
              </a:ext>
            </a:extLst>
          </p:cNvPr>
          <p:cNvSpPr>
            <a:spLocks noGrp="1"/>
          </p:cNvSpPr>
          <p:nvPr>
            <p:ph type="sldNum" sz="quarter" idx="12"/>
          </p:nvPr>
        </p:nvSpPr>
        <p:spPr>
          <a:xfrm>
            <a:off x="8610600" y="6356350"/>
            <a:ext cx="2743200" cy="365125"/>
          </a:xfrm>
        </p:spPr>
        <p:txBody>
          <a:bodyPr/>
          <a:lstStyle/>
          <a:p>
            <a:fld id="{394A625C-3651-4B2F-8C80-B25AF25CB92D}" type="slidenum">
              <a:rPr lang="en-US" smtClean="0"/>
              <a:pPr/>
              <a:t>11</a:t>
            </a:fld>
            <a:endParaRPr lang="en-US" dirty="0"/>
          </a:p>
        </p:txBody>
      </p:sp>
      <p:sp>
        <p:nvSpPr>
          <p:cNvPr id="13" name="TextBox 12">
            <a:extLst>
              <a:ext uri="{FF2B5EF4-FFF2-40B4-BE49-F238E27FC236}">
                <a16:creationId xmlns:a16="http://schemas.microsoft.com/office/drawing/2014/main" id="{8C4ACB45-2461-4A6F-99F8-FD0A2DC80414}"/>
              </a:ext>
            </a:extLst>
          </p:cNvPr>
          <p:cNvSpPr txBox="1"/>
          <p:nvPr/>
        </p:nvSpPr>
        <p:spPr>
          <a:xfrm>
            <a:off x="1041907" y="996519"/>
            <a:ext cx="10067192" cy="3231654"/>
          </a:xfrm>
          <a:prstGeom prst="rect">
            <a:avLst/>
          </a:prstGeom>
          <a:noFill/>
        </p:spPr>
        <p:txBody>
          <a:bodyPr wrap="square">
            <a:spAutoFit/>
          </a:bodyPr>
          <a:lstStyle/>
          <a:p>
            <a:pPr marL="344488" indent="-344488" algn="ctr"/>
            <a:r>
              <a:rPr lang="en-US" sz="2000" b="1" dirty="0">
                <a:solidFill>
                  <a:schemeClr val="bg1"/>
                </a:solidFill>
                <a:latin typeface="+mj-lt"/>
              </a:rPr>
              <a:t>Caleb Bobo</a:t>
            </a:r>
          </a:p>
          <a:p>
            <a:pPr marL="457200" lvl="1" indent="4763" algn="ctr">
              <a:buFont typeface="Arial" panose="020B0604020202020204" pitchFamily="34" charset="0"/>
              <a:buNone/>
            </a:pPr>
            <a:r>
              <a:rPr lang="en-US" sz="2000" i="1" dirty="0">
                <a:solidFill>
                  <a:schemeClr val="bg1"/>
                </a:solidFill>
                <a:latin typeface="+mj-lt"/>
              </a:rPr>
              <a:t>Supervisory Examiner/CRA Program Manager</a:t>
            </a:r>
            <a:br>
              <a:rPr lang="en-US" sz="2000" i="1" dirty="0">
                <a:solidFill>
                  <a:schemeClr val="bg1"/>
                </a:solidFill>
                <a:latin typeface="+mj-lt"/>
              </a:rPr>
            </a:br>
            <a:r>
              <a:rPr lang="en-US" sz="2000" i="1" dirty="0">
                <a:solidFill>
                  <a:schemeClr val="bg1"/>
                </a:solidFill>
                <a:latin typeface="+mj-lt"/>
              </a:rPr>
              <a:t>Federal Reserve Bank of St. Louis </a:t>
            </a:r>
            <a:endParaRPr lang="en-US" sz="2000" dirty="0">
              <a:solidFill>
                <a:schemeClr val="bg1"/>
              </a:solidFill>
              <a:latin typeface="+mj-lt"/>
            </a:endParaRPr>
          </a:p>
          <a:p>
            <a:pPr marL="457200" lvl="1" indent="-457200" algn="ctr">
              <a:buFont typeface="Arial" panose="020B0604020202020204" pitchFamily="34" charset="0"/>
              <a:buNone/>
            </a:pPr>
            <a:endParaRPr lang="en-US" sz="1200" dirty="0">
              <a:solidFill>
                <a:schemeClr val="bg1"/>
              </a:solidFill>
              <a:latin typeface="+mj-lt"/>
            </a:endParaRPr>
          </a:p>
          <a:p>
            <a:pPr marL="457200" indent="-457200" algn="ctr"/>
            <a:r>
              <a:rPr lang="en-US" sz="2000" b="1" dirty="0">
                <a:solidFill>
                  <a:schemeClr val="bg1"/>
                </a:solidFill>
                <a:latin typeface="+mj-lt"/>
              </a:rPr>
              <a:t>Alejandra Lopez-Fernandini</a:t>
            </a:r>
          </a:p>
          <a:p>
            <a:pPr marL="457200" indent="-457200" algn="ctr"/>
            <a:r>
              <a:rPr lang="en-US" sz="2000" i="1" dirty="0">
                <a:solidFill>
                  <a:schemeClr val="bg1"/>
                </a:solidFill>
                <a:latin typeface="+mj-lt"/>
              </a:rPr>
              <a:t>Lead Supervisory Policy Analyst</a:t>
            </a:r>
          </a:p>
          <a:p>
            <a:pPr marL="457200" indent="-457200" algn="ctr"/>
            <a:r>
              <a:rPr lang="en-US" sz="2000" i="1" dirty="0">
                <a:solidFill>
                  <a:schemeClr val="bg1"/>
                </a:solidFill>
                <a:latin typeface="+mj-lt"/>
              </a:rPr>
              <a:t>Federal Reserve Board of Governors </a:t>
            </a:r>
          </a:p>
          <a:p>
            <a:pPr marL="457200" indent="-457200" algn="ctr"/>
            <a:endParaRPr lang="en-US" sz="1200" dirty="0">
              <a:solidFill>
                <a:schemeClr val="bg1"/>
              </a:solidFill>
              <a:latin typeface="+mj-lt"/>
            </a:endParaRPr>
          </a:p>
          <a:p>
            <a:pPr marL="457200" indent="-457200" algn="ctr"/>
            <a:r>
              <a:rPr lang="en-US" sz="2000" b="1" dirty="0">
                <a:solidFill>
                  <a:schemeClr val="bg1"/>
                </a:solidFill>
                <a:latin typeface="+mj-lt"/>
              </a:rPr>
              <a:t>Jessica Farr</a:t>
            </a:r>
          </a:p>
          <a:p>
            <a:pPr marL="457200" indent="-457200" algn="ctr"/>
            <a:r>
              <a:rPr lang="en-US" sz="2000" i="1" dirty="0">
                <a:solidFill>
                  <a:schemeClr val="bg1"/>
                </a:solidFill>
                <a:latin typeface="+mj-lt"/>
              </a:rPr>
              <a:t>CRA Subject Matter Expert</a:t>
            </a:r>
          </a:p>
          <a:p>
            <a:pPr marL="457200" indent="-457200" algn="ctr"/>
            <a:r>
              <a:rPr lang="en-US" sz="2000" i="1" dirty="0">
                <a:solidFill>
                  <a:schemeClr val="bg1"/>
                </a:solidFill>
                <a:latin typeface="+mj-lt"/>
              </a:rPr>
              <a:t>Federal Reserve Bank of Atlanta</a:t>
            </a:r>
          </a:p>
        </p:txBody>
      </p:sp>
    </p:spTree>
    <p:extLst>
      <p:ext uri="{BB962C8B-B14F-4D97-AF65-F5344CB8AC3E}">
        <p14:creationId xmlns:p14="http://schemas.microsoft.com/office/powerpoint/2010/main" val="120367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6AB47E7-DB1C-4D37-BBF8-065E77542B0F}"/>
              </a:ext>
            </a:extLst>
          </p:cNvPr>
          <p:cNvSpPr>
            <a:spLocks noGrp="1"/>
          </p:cNvSpPr>
          <p:nvPr>
            <p:ph type="sldNum" sz="quarter" idx="12"/>
          </p:nvPr>
        </p:nvSpPr>
        <p:spPr>
          <a:xfrm>
            <a:off x="8610600" y="6356350"/>
            <a:ext cx="2743200" cy="365125"/>
          </a:xfrm>
        </p:spPr>
        <p:txBody>
          <a:bodyPr/>
          <a:lstStyle/>
          <a:p>
            <a:fld id="{394A625C-3651-4B2F-8C80-B25AF25CB92D}" type="slidenum">
              <a:rPr lang="en-US" smtClean="0"/>
              <a:pPr/>
              <a:t>12</a:t>
            </a:fld>
            <a:endParaRPr lang="en-US" dirty="0"/>
          </a:p>
        </p:txBody>
      </p:sp>
      <p:pic>
        <p:nvPicPr>
          <p:cNvPr id="5" name="Picture 2">
            <a:extLst>
              <a:ext uri="{FF2B5EF4-FFF2-40B4-BE49-F238E27FC236}">
                <a16:creationId xmlns:a16="http://schemas.microsoft.com/office/drawing/2014/main" id="{66326402-E37A-4936-B500-124C078F1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461" y="352363"/>
            <a:ext cx="2428875" cy="10572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B7850C5-324D-4231-8527-B9502F647DBC}"/>
              </a:ext>
            </a:extLst>
          </p:cNvPr>
          <p:cNvSpPr>
            <a:spLocks noGrp="1"/>
          </p:cNvSpPr>
          <p:nvPr>
            <p:ph type="title"/>
          </p:nvPr>
        </p:nvSpPr>
        <p:spPr>
          <a:xfrm>
            <a:off x="4956863" y="365127"/>
            <a:ext cx="6771992" cy="852487"/>
          </a:xfrm>
        </p:spPr>
        <p:txBody>
          <a:bodyPr>
            <a:normAutofit/>
          </a:bodyPr>
          <a:lstStyle/>
          <a:p>
            <a:r>
              <a:rPr lang="en-US" sz="4400" b="1" dirty="0"/>
              <a:t>Comment Submission</a:t>
            </a:r>
          </a:p>
        </p:txBody>
      </p:sp>
      <p:sp>
        <p:nvSpPr>
          <p:cNvPr id="15" name="Content Placeholder 3">
            <a:extLst>
              <a:ext uri="{FF2B5EF4-FFF2-40B4-BE49-F238E27FC236}">
                <a16:creationId xmlns:a16="http://schemas.microsoft.com/office/drawing/2014/main" id="{48109205-233A-4725-8686-F8ECD59EB739}"/>
              </a:ext>
            </a:extLst>
          </p:cNvPr>
          <p:cNvSpPr txBox="1">
            <a:spLocks/>
          </p:cNvSpPr>
          <p:nvPr/>
        </p:nvSpPr>
        <p:spPr>
          <a:xfrm>
            <a:off x="4572001" y="1409638"/>
            <a:ext cx="7435120" cy="500537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t>Comment period ends on August 5, 2022.</a:t>
            </a:r>
          </a:p>
          <a:p>
            <a:r>
              <a:rPr lang="en-US" sz="2200" b="0" dirty="0"/>
              <a:t>Comments can be submitted to any of the three agencies and all comments will be shared between the agencies. Refer to the NPR for additional details.</a:t>
            </a:r>
          </a:p>
          <a:p>
            <a:pPr marL="457200" lvl="1" indent="0">
              <a:buNone/>
            </a:pPr>
            <a:r>
              <a:rPr lang="en-US" sz="1800" b="0" dirty="0"/>
              <a:t>Board:</a:t>
            </a:r>
          </a:p>
          <a:p>
            <a:pPr lvl="2"/>
            <a:r>
              <a:rPr lang="en-US" sz="1800" b="0" dirty="0"/>
              <a:t>Submit a comment using the link on:</a:t>
            </a:r>
            <a:r>
              <a:rPr lang="en-US" sz="1800" dirty="0"/>
              <a:t>   </a:t>
            </a:r>
            <a:r>
              <a:rPr lang="en-US" sz="1800" b="0" dirty="0"/>
              <a:t> </a:t>
            </a:r>
            <a:r>
              <a:rPr lang="en-US" sz="1800" u="sng" dirty="0">
                <a:solidFill>
                  <a:srgbClr val="0563C1"/>
                </a:solidFill>
                <a:effectLst/>
                <a:latin typeface="Calibri" panose="020F0502020204030204" pitchFamily="34" charset="0"/>
                <a:ea typeface="Calibri" panose="020F0502020204030204" pitchFamily="34" charset="0"/>
                <a:hlinkClick r:id="rId5"/>
              </a:rPr>
              <a:t>https://www.federalreserve.gov/consumerscommunities/community-reinvestment-act-proposed-rulemaking.htm</a:t>
            </a:r>
            <a:endParaRPr lang="en-US" sz="1800" b="0" dirty="0"/>
          </a:p>
          <a:p>
            <a:pPr lvl="2"/>
            <a:r>
              <a:rPr lang="en-US" sz="1800" b="0" dirty="0"/>
              <a:t>Comments can also be emailed, faxed, or mailed.</a:t>
            </a:r>
          </a:p>
          <a:p>
            <a:pPr marL="457200" lvl="1" indent="0">
              <a:buNone/>
            </a:pPr>
            <a:r>
              <a:rPr lang="en-US" sz="1800" b="0" dirty="0"/>
              <a:t>OCC:</a:t>
            </a:r>
          </a:p>
          <a:p>
            <a:pPr lvl="2"/>
            <a:r>
              <a:rPr lang="en-US" sz="1800" b="0" dirty="0"/>
              <a:t>Submit a comment here: Go to </a:t>
            </a:r>
            <a:r>
              <a:rPr lang="en-US" sz="1800" b="0" dirty="0">
                <a:hlinkClick r:id="rId6"/>
              </a:rPr>
              <a:t>https://regulations.gov/</a:t>
            </a:r>
            <a:r>
              <a:rPr lang="en-US" sz="1800" b="0" dirty="0"/>
              <a:t>.  Enter “Docket ID OCC-2022-0002” in the Search Box and click “Search.”  </a:t>
            </a:r>
          </a:p>
          <a:p>
            <a:pPr lvl="2"/>
            <a:r>
              <a:rPr lang="en-US" sz="1800" b="0" dirty="0"/>
              <a:t>Comments can also be mailed or hand-delivered.</a:t>
            </a:r>
          </a:p>
          <a:p>
            <a:pPr marL="457200" lvl="1" indent="0">
              <a:buNone/>
            </a:pPr>
            <a:r>
              <a:rPr lang="en-US" sz="1800" b="0" dirty="0"/>
              <a:t>FDIC:</a:t>
            </a:r>
          </a:p>
          <a:p>
            <a:pPr lvl="2"/>
            <a:r>
              <a:rPr lang="en-US" sz="1800" b="0" dirty="0"/>
              <a:t>Submit  a comment here: </a:t>
            </a:r>
            <a:r>
              <a:rPr lang="en-US" sz="1800" b="0" dirty="0">
                <a:hlinkClick r:id="rId7"/>
              </a:rPr>
              <a:t>http://www.fdic.gov/regulations/laws/federal/propose.html</a:t>
            </a:r>
            <a:r>
              <a:rPr lang="en-US" sz="1800" b="0" dirty="0"/>
              <a:t>.  Include the RIN 3064 -AF81 on the subject line of the message.  </a:t>
            </a:r>
          </a:p>
          <a:p>
            <a:pPr lvl="2"/>
            <a:r>
              <a:rPr lang="en-US" sz="1800" b="0" dirty="0"/>
              <a:t>Comments can also be emailed, mailed, or hand-delivered.</a:t>
            </a:r>
          </a:p>
          <a:p>
            <a:pPr marL="457200" lvl="1" indent="4763">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p:txBody>
      </p:sp>
    </p:spTree>
    <p:custDataLst>
      <p:tags r:id="rId1"/>
    </p:custDataLst>
    <p:extLst>
      <p:ext uri="{BB962C8B-B14F-4D97-AF65-F5344CB8AC3E}">
        <p14:creationId xmlns:p14="http://schemas.microsoft.com/office/powerpoint/2010/main" val="327014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728" y="194474"/>
            <a:ext cx="5411401" cy="953949"/>
          </a:xfrm>
        </p:spPr>
        <p:txBody>
          <a:bodyPr>
            <a:normAutofit/>
          </a:bodyPr>
          <a:lstStyle/>
          <a:p>
            <a:r>
              <a:rPr lang="en-US" sz="4400" b="1" dirty="0"/>
              <a:t>Options to Join</a:t>
            </a:r>
          </a:p>
        </p:txBody>
      </p:sp>
      <p:sp>
        <p:nvSpPr>
          <p:cNvPr id="3" name="Slide Number Placeholder 2"/>
          <p:cNvSpPr>
            <a:spLocks noGrp="1"/>
          </p:cNvSpPr>
          <p:nvPr>
            <p:ph type="sldNum" sz="quarter" idx="12"/>
          </p:nvPr>
        </p:nvSpPr>
        <p:spPr/>
        <p:txBody>
          <a:bodyPr/>
          <a:lstStyle/>
          <a:p>
            <a:fld id="{394A625C-3651-4B2F-8C80-B25AF25CB92D}" type="slidenum">
              <a:rPr lang="en-US" smtClean="0"/>
              <a:pPr/>
              <a:t>2</a:t>
            </a:fld>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2626812107"/>
              </p:ext>
            </p:extLst>
          </p:nvPr>
        </p:nvGraphicFramePr>
        <p:xfrm>
          <a:off x="4969727" y="1215484"/>
          <a:ext cx="5564458" cy="507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2701DB0D-635C-4943-A307-85775E3BCE0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custDataLst>
      <p:tags r:id="rId1"/>
    </p:custDataLst>
    <p:extLst>
      <p:ext uri="{BB962C8B-B14F-4D97-AF65-F5344CB8AC3E}">
        <p14:creationId xmlns:p14="http://schemas.microsoft.com/office/powerpoint/2010/main" val="218282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210" y="278295"/>
            <a:ext cx="6384399" cy="1024145"/>
          </a:xfrm>
        </p:spPr>
        <p:txBody>
          <a:bodyPr>
            <a:normAutofit/>
          </a:bodyPr>
          <a:lstStyle/>
          <a:p>
            <a:r>
              <a:rPr lang="en-US" sz="4400" b="1" dirty="0"/>
              <a:t>Questions</a:t>
            </a:r>
          </a:p>
        </p:txBody>
      </p:sp>
      <p:sp>
        <p:nvSpPr>
          <p:cNvPr id="3" name="Text Placeholder 2"/>
          <p:cNvSpPr>
            <a:spLocks noGrp="1"/>
          </p:cNvSpPr>
          <p:nvPr>
            <p:ph type="body" idx="1"/>
          </p:nvPr>
        </p:nvSpPr>
        <p:spPr>
          <a:xfrm>
            <a:off x="4946210" y="1492458"/>
            <a:ext cx="5331497" cy="4819132"/>
          </a:xfrm>
        </p:spPr>
        <p:txBody>
          <a:bodyPr>
            <a:normAutofit/>
          </a:bodyPr>
          <a:lstStyle/>
          <a:p>
            <a:pPr marL="342900" indent="-342900">
              <a:lnSpc>
                <a:spcPct val="100000"/>
              </a:lnSpc>
              <a:spcBef>
                <a:spcPts val="600"/>
              </a:spcBef>
              <a:buFont typeface="Arial" panose="020B0604020202020204" pitchFamily="34" charset="0"/>
              <a:buChar char="•"/>
            </a:pPr>
            <a:r>
              <a:rPr lang="en-US" dirty="0">
                <a:solidFill>
                  <a:prstClr val="black"/>
                </a:solidFill>
                <a:cs typeface="Arial" panose="020B0604020202020204" pitchFamily="34" charset="0"/>
              </a:rPr>
              <a:t>During the call, you can submit questions several ways. </a:t>
            </a:r>
          </a:p>
          <a:p>
            <a:pPr marL="742950" lvl="1" indent="-285750">
              <a:lnSpc>
                <a:spcPct val="100000"/>
              </a:lnSpc>
              <a:spcBef>
                <a:spcPts val="600"/>
              </a:spcBef>
              <a:buFont typeface="Arial" panose="020B0604020202020204" pitchFamily="34" charset="0"/>
              <a:buChar char="–"/>
            </a:pPr>
            <a:r>
              <a:rPr lang="en-US" sz="2200" b="1" dirty="0">
                <a:solidFill>
                  <a:prstClr val="black"/>
                </a:solidFill>
                <a:cs typeface="Arial" panose="020B0604020202020204" pitchFamily="34" charset="0"/>
              </a:rPr>
              <a:t>Via webinar chat:</a:t>
            </a:r>
            <a:r>
              <a:rPr lang="en-US" sz="2200" dirty="0">
                <a:solidFill>
                  <a:prstClr val="black"/>
                </a:solidFill>
                <a:cs typeface="Arial" panose="020B0604020202020204" pitchFamily="34" charset="0"/>
              </a:rPr>
              <a:t> You can submit a question via the </a:t>
            </a:r>
            <a:r>
              <a:rPr lang="en-US" sz="2200" b="1" dirty="0">
                <a:solidFill>
                  <a:prstClr val="black"/>
                </a:solidFill>
                <a:cs typeface="Arial" panose="020B0604020202020204" pitchFamily="34" charset="0"/>
              </a:rPr>
              <a:t>Ask Question</a:t>
            </a:r>
            <a:r>
              <a:rPr lang="en-US" sz="2200" dirty="0">
                <a:solidFill>
                  <a:prstClr val="black"/>
                </a:solidFill>
                <a:cs typeface="Arial" panose="020B0604020202020204" pitchFamily="34" charset="0"/>
              </a:rPr>
              <a:t> button in the webinar tool. Your question will only be seen by our presenters.</a:t>
            </a:r>
          </a:p>
          <a:p>
            <a:pPr marL="742950" lvl="1" indent="-285750">
              <a:lnSpc>
                <a:spcPct val="100000"/>
              </a:lnSpc>
              <a:spcBef>
                <a:spcPts val="600"/>
              </a:spcBef>
              <a:buFont typeface="Arial" panose="020B0604020202020204" pitchFamily="34" charset="0"/>
              <a:buChar char="–"/>
            </a:pPr>
            <a:r>
              <a:rPr lang="en-US" sz="2200" b="1" dirty="0">
                <a:solidFill>
                  <a:prstClr val="black"/>
                </a:solidFill>
                <a:cs typeface="Arial" panose="020B0604020202020204" pitchFamily="34" charset="0"/>
              </a:rPr>
              <a:t>Via email:</a:t>
            </a:r>
            <a:r>
              <a:rPr lang="en-US" sz="2200" dirty="0">
                <a:solidFill>
                  <a:prstClr val="black"/>
                </a:solidFill>
                <a:cs typeface="Arial" panose="020B0604020202020204" pitchFamily="34" charset="0"/>
              </a:rPr>
              <a:t> </a:t>
            </a:r>
            <a:r>
              <a:rPr lang="en-US" sz="2200" u="sng" dirty="0">
                <a:solidFill>
                  <a:prstClr val="black"/>
                </a:solidFill>
                <a:cs typeface="Arial" panose="020B0604020202020204" pitchFamily="34" charset="0"/>
                <a:hlinkClick r:id="rId3"/>
              </a:rPr>
              <a:t>conversations@stls.frb.org</a:t>
            </a:r>
            <a:endParaRPr lang="en-US" sz="2200" dirty="0">
              <a:solidFill>
                <a:prstClr val="black"/>
              </a:solidFill>
              <a:cs typeface="Arial" panose="020B0604020202020204" pitchFamily="34" charset="0"/>
            </a:endParaRPr>
          </a:p>
          <a:p>
            <a:endParaRPr lang="en-US" dirty="0"/>
          </a:p>
        </p:txBody>
      </p:sp>
      <p:sp>
        <p:nvSpPr>
          <p:cNvPr id="4" name="Slide Number Placeholder 2">
            <a:extLst>
              <a:ext uri="{FF2B5EF4-FFF2-40B4-BE49-F238E27FC236}">
                <a16:creationId xmlns:a16="http://schemas.microsoft.com/office/drawing/2014/main" id="{66AB47E7-DB1C-4D37-BBF8-065E77542B0F}"/>
              </a:ext>
            </a:extLst>
          </p:cNvPr>
          <p:cNvSpPr>
            <a:spLocks noGrp="1"/>
          </p:cNvSpPr>
          <p:nvPr>
            <p:ph type="sldNum" sz="quarter" idx="12"/>
          </p:nvPr>
        </p:nvSpPr>
        <p:spPr>
          <a:xfrm>
            <a:off x="8610600" y="6356350"/>
            <a:ext cx="2743200" cy="365125"/>
          </a:xfrm>
        </p:spPr>
        <p:txBody>
          <a:bodyPr/>
          <a:lstStyle/>
          <a:p>
            <a:fld id="{394A625C-3651-4B2F-8C80-B25AF25CB92D}" type="slidenum">
              <a:rPr lang="en-US" smtClean="0"/>
              <a:pPr/>
              <a:t>3</a:t>
            </a:fld>
            <a:endParaRPr lang="en-US" dirty="0"/>
          </a:p>
        </p:txBody>
      </p:sp>
    </p:spTree>
    <p:custDataLst>
      <p:tags r:id="rId1"/>
    </p:custDataLst>
    <p:extLst>
      <p:ext uri="{BB962C8B-B14F-4D97-AF65-F5344CB8AC3E}">
        <p14:creationId xmlns:p14="http://schemas.microsoft.com/office/powerpoint/2010/main" val="345068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6AB47E7-DB1C-4D37-BBF8-065E77542B0F}"/>
              </a:ext>
            </a:extLst>
          </p:cNvPr>
          <p:cNvSpPr>
            <a:spLocks noGrp="1"/>
          </p:cNvSpPr>
          <p:nvPr>
            <p:ph type="sldNum" sz="quarter" idx="12"/>
          </p:nvPr>
        </p:nvSpPr>
        <p:spPr>
          <a:xfrm>
            <a:off x="8610600" y="6356350"/>
            <a:ext cx="2743200" cy="365125"/>
          </a:xfrm>
        </p:spPr>
        <p:txBody>
          <a:bodyPr/>
          <a:lstStyle/>
          <a:p>
            <a:fld id="{394A625C-3651-4B2F-8C80-B25AF25CB92D}" type="slidenum">
              <a:rPr lang="en-US" smtClean="0"/>
              <a:pPr/>
              <a:t>4</a:t>
            </a:fld>
            <a:endParaRPr lang="en-US" dirty="0"/>
          </a:p>
        </p:txBody>
      </p:sp>
      <p:pic>
        <p:nvPicPr>
          <p:cNvPr id="5" name="Picture 2">
            <a:extLst>
              <a:ext uri="{FF2B5EF4-FFF2-40B4-BE49-F238E27FC236}">
                <a16:creationId xmlns:a16="http://schemas.microsoft.com/office/drawing/2014/main" id="{66326402-E37A-4936-B500-124C078F1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61" y="352363"/>
            <a:ext cx="2428875" cy="10572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B7850C5-324D-4231-8527-B9502F647DBC}"/>
              </a:ext>
            </a:extLst>
          </p:cNvPr>
          <p:cNvSpPr>
            <a:spLocks noGrp="1"/>
          </p:cNvSpPr>
          <p:nvPr>
            <p:ph type="title"/>
          </p:nvPr>
        </p:nvSpPr>
        <p:spPr>
          <a:xfrm>
            <a:off x="4956863" y="365127"/>
            <a:ext cx="6771992" cy="852487"/>
          </a:xfrm>
        </p:spPr>
        <p:txBody>
          <a:bodyPr>
            <a:normAutofit/>
          </a:bodyPr>
          <a:lstStyle/>
          <a:p>
            <a:r>
              <a:rPr lang="en-US" sz="4400" b="1" dirty="0"/>
              <a:t>Today’s Presenters</a:t>
            </a:r>
          </a:p>
        </p:txBody>
      </p:sp>
      <p:sp>
        <p:nvSpPr>
          <p:cNvPr id="15" name="Content Placeholder 3">
            <a:extLst>
              <a:ext uri="{FF2B5EF4-FFF2-40B4-BE49-F238E27FC236}">
                <a16:creationId xmlns:a16="http://schemas.microsoft.com/office/drawing/2014/main" id="{48109205-233A-4725-8686-F8ECD59EB739}"/>
              </a:ext>
            </a:extLst>
          </p:cNvPr>
          <p:cNvSpPr txBox="1">
            <a:spLocks/>
          </p:cNvSpPr>
          <p:nvPr/>
        </p:nvSpPr>
        <p:spPr>
          <a:xfrm>
            <a:off x="4956865" y="1409638"/>
            <a:ext cx="6771991" cy="50053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r>
              <a:rPr lang="en-US" dirty="0"/>
              <a:t>Caleb Bobo</a:t>
            </a:r>
          </a:p>
          <a:p>
            <a:pPr marL="457200" lvl="1" indent="4763">
              <a:buFont typeface="Arial" panose="020B0604020202020204" pitchFamily="34" charset="0"/>
              <a:buNone/>
            </a:pPr>
            <a:r>
              <a:rPr lang="en-US" sz="2000" i="1" dirty="0"/>
              <a:t>Supervisory Examiner/CRA Program Manager</a:t>
            </a:r>
            <a:br>
              <a:rPr lang="en-US" sz="2000" i="1" dirty="0"/>
            </a:br>
            <a:r>
              <a:rPr lang="en-US" sz="2000" i="1" dirty="0"/>
              <a:t>Federal Reserve Bank of St. Louis </a:t>
            </a:r>
            <a:endParaRPr lang="en-US" sz="2000" dirty="0"/>
          </a:p>
          <a:p>
            <a:pPr marL="457200" lvl="1" indent="-457200">
              <a:buFont typeface="Arial" panose="020B0604020202020204" pitchFamily="34" charset="0"/>
              <a:buNone/>
            </a:pPr>
            <a:endParaRPr lang="en-US" dirty="0"/>
          </a:p>
          <a:p>
            <a:pPr marL="457200" indent="-457200"/>
            <a:r>
              <a:rPr lang="en-US" dirty="0"/>
              <a:t>Alejandra Lopez-</a:t>
            </a:r>
            <a:r>
              <a:rPr lang="en-US" dirty="0" err="1"/>
              <a:t>Fernandini</a:t>
            </a:r>
            <a:br>
              <a:rPr lang="en-US" dirty="0"/>
            </a:br>
            <a:r>
              <a:rPr lang="en-US" sz="2000" i="1" dirty="0"/>
              <a:t>Lead Supervisory Policy Analyst</a:t>
            </a:r>
          </a:p>
          <a:p>
            <a:pPr marL="457200" lvl="1" indent="4763">
              <a:buFont typeface="Arial" panose="020B0604020202020204" pitchFamily="34" charset="0"/>
              <a:buNone/>
            </a:pPr>
            <a:r>
              <a:rPr lang="en-US" sz="2000" i="1" dirty="0"/>
              <a:t>Federal Reserve Board of Governors </a:t>
            </a:r>
          </a:p>
          <a:p>
            <a:pPr marL="457200" lvl="1" indent="-457200">
              <a:buFont typeface="Arial" panose="020B0604020202020204" pitchFamily="34" charset="0"/>
              <a:buNone/>
            </a:pPr>
            <a:endParaRPr lang="en-US" dirty="0"/>
          </a:p>
          <a:p>
            <a:pPr marL="457200" indent="-457200"/>
            <a:r>
              <a:rPr lang="en-US" dirty="0"/>
              <a:t>Jessica Farr</a:t>
            </a:r>
            <a:br>
              <a:rPr lang="en-US" sz="2800" dirty="0">
                <a:effectLst/>
                <a:latin typeface="+mj-lt"/>
                <a:ea typeface="Calibri" panose="020F0502020204030204" pitchFamily="34" charset="0"/>
              </a:rPr>
            </a:br>
            <a:r>
              <a:rPr lang="en-US" sz="2000" i="1" dirty="0"/>
              <a:t>CRA Subject Matter Expert</a:t>
            </a:r>
          </a:p>
          <a:p>
            <a:pPr marL="457200" lvl="1" indent="4763">
              <a:buFont typeface="Arial" panose="020B0604020202020204" pitchFamily="34" charset="0"/>
              <a:buNone/>
            </a:pPr>
            <a:r>
              <a:rPr lang="en-US" sz="2000" i="1" dirty="0"/>
              <a:t>Federal Reserve Bank of Atlanta</a:t>
            </a:r>
          </a:p>
          <a:p>
            <a:pPr marL="457200" lvl="1" indent="4763">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p:txBody>
      </p:sp>
    </p:spTree>
    <p:custDataLst>
      <p:tags r:id="rId1"/>
    </p:custDataLst>
    <p:extLst>
      <p:ext uri="{BB962C8B-B14F-4D97-AF65-F5344CB8AC3E}">
        <p14:creationId xmlns:p14="http://schemas.microsoft.com/office/powerpoint/2010/main" val="242370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9156" y="548543"/>
            <a:ext cx="4440147" cy="914174"/>
          </a:xfrm>
        </p:spPr>
        <p:txBody>
          <a:bodyPr>
            <a:noAutofit/>
          </a:bodyPr>
          <a:lstStyle/>
          <a:p>
            <a:pPr algn="r"/>
            <a:r>
              <a:rPr lang="en-US" sz="4400" b="1" dirty="0">
                <a:solidFill>
                  <a:schemeClr val="bg2">
                    <a:lumMod val="25000"/>
                  </a:schemeClr>
                </a:solidFill>
                <a:cs typeface="Arial" panose="020B0604020202020204" pitchFamily="34" charset="0"/>
              </a:rPr>
              <a:t>Disclaimer</a:t>
            </a:r>
          </a:p>
        </p:txBody>
      </p:sp>
      <p:sp>
        <p:nvSpPr>
          <p:cNvPr id="3" name="Subtitle 2"/>
          <p:cNvSpPr>
            <a:spLocks noGrp="1"/>
          </p:cNvSpPr>
          <p:nvPr>
            <p:ph type="subTitle" idx="1"/>
          </p:nvPr>
        </p:nvSpPr>
        <p:spPr>
          <a:xfrm>
            <a:off x="1457739" y="2597426"/>
            <a:ext cx="9541565" cy="3089696"/>
          </a:xfrm>
        </p:spPr>
        <p:txBody>
          <a:bodyPr>
            <a:normAutofit/>
          </a:bodyPr>
          <a:lstStyle/>
          <a:p>
            <a:pPr marL="0" lvl="1">
              <a:spcBef>
                <a:spcPts val="1000"/>
              </a:spcBef>
            </a:pPr>
            <a:r>
              <a:rPr lang="en-US" sz="3600" dirty="0">
                <a:solidFill>
                  <a:schemeClr val="bg1"/>
                </a:solidFill>
                <a:cs typeface="Arial" panose="020B0604020202020204" pitchFamily="34" charset="0"/>
              </a:rPr>
              <a:t>The opinions expressed in the presentations are intended for informational purposes and are not formal opinions of, nor binding on the Federal Reserve Bank of St. Louis or the Board of Governors of the Federal Reserve System.</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251" y="250893"/>
            <a:ext cx="3461214" cy="1509474"/>
          </a:xfrm>
          <a:prstGeom prst="rect">
            <a:avLst/>
          </a:prstGeom>
        </p:spPr>
      </p:pic>
      <p:sp>
        <p:nvSpPr>
          <p:cNvPr id="5" name="Slide Number Placeholder 2">
            <a:extLst>
              <a:ext uri="{FF2B5EF4-FFF2-40B4-BE49-F238E27FC236}">
                <a16:creationId xmlns:a16="http://schemas.microsoft.com/office/drawing/2014/main" id="{0630E232-5033-4E04-8352-68668E955267}"/>
              </a:ext>
            </a:extLst>
          </p:cNvPr>
          <p:cNvSpPr>
            <a:spLocks noGrp="1"/>
          </p:cNvSpPr>
          <p:nvPr>
            <p:ph type="sldNum" sz="quarter" idx="12"/>
          </p:nvPr>
        </p:nvSpPr>
        <p:spPr>
          <a:xfrm>
            <a:off x="8610600" y="6356350"/>
            <a:ext cx="2743200" cy="365125"/>
          </a:xfrm>
        </p:spPr>
        <p:txBody>
          <a:bodyPr/>
          <a:lstStyle/>
          <a:p>
            <a:fld id="{394A625C-3651-4B2F-8C80-B25AF25CB92D}" type="slidenum">
              <a:rPr lang="en-US" smtClean="0"/>
              <a:pPr/>
              <a:t>5</a:t>
            </a:fld>
            <a:endParaRPr lang="en-US" dirty="0"/>
          </a:p>
        </p:txBody>
      </p:sp>
    </p:spTree>
    <p:custDataLst>
      <p:tags r:id="rId1"/>
    </p:custDataLst>
    <p:extLst>
      <p:ext uri="{BB962C8B-B14F-4D97-AF65-F5344CB8AC3E}">
        <p14:creationId xmlns:p14="http://schemas.microsoft.com/office/powerpoint/2010/main" val="145558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0AAA-2A4E-4421-BE06-238F7FCD3451}"/>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D5049043-22D5-4DB1-9BB8-55BB56ED1168}"/>
              </a:ext>
            </a:extLst>
          </p:cNvPr>
          <p:cNvSpPr>
            <a:spLocks noGrp="1"/>
          </p:cNvSpPr>
          <p:nvPr>
            <p:ph idx="1"/>
          </p:nvPr>
        </p:nvSpPr>
        <p:spPr/>
        <p:txBody>
          <a:bodyPr/>
          <a:lstStyle/>
          <a:p>
            <a:pPr>
              <a:lnSpc>
                <a:spcPct val="100000"/>
              </a:lnSpc>
              <a:spcBef>
                <a:spcPts val="0"/>
              </a:spcBef>
              <a:spcAft>
                <a:spcPts val="600"/>
              </a:spcAft>
              <a:buFont typeface="Wingdings" panose="05000000000000000000" pitchFamily="2" charset="2"/>
              <a:buChar char="§"/>
            </a:pPr>
            <a:r>
              <a:rPr lang="en-US" dirty="0">
                <a:latin typeface="+mj-lt"/>
              </a:rPr>
              <a:t>Rulemaking Process Summary</a:t>
            </a:r>
          </a:p>
          <a:p>
            <a:pPr>
              <a:lnSpc>
                <a:spcPct val="100000"/>
              </a:lnSpc>
              <a:spcBef>
                <a:spcPts val="0"/>
              </a:spcBef>
              <a:spcAft>
                <a:spcPts val="600"/>
              </a:spcAft>
              <a:buFont typeface="Wingdings" panose="05000000000000000000" pitchFamily="2" charset="2"/>
              <a:buChar char="§"/>
            </a:pPr>
            <a:r>
              <a:rPr lang="en-US" dirty="0">
                <a:latin typeface="+mj-lt"/>
              </a:rPr>
              <a:t>Objectives of the Interagency NPR</a:t>
            </a:r>
          </a:p>
          <a:p>
            <a:pPr>
              <a:lnSpc>
                <a:spcPct val="100000"/>
              </a:lnSpc>
              <a:spcBef>
                <a:spcPts val="0"/>
              </a:spcBef>
              <a:spcAft>
                <a:spcPts val="600"/>
              </a:spcAft>
              <a:buFont typeface="Wingdings" panose="05000000000000000000" pitchFamily="2" charset="2"/>
              <a:buChar char="§"/>
            </a:pPr>
            <a:r>
              <a:rPr lang="en-US" dirty="0">
                <a:latin typeface="+mj-lt"/>
              </a:rPr>
              <a:t>High-Level Overview of the NPR</a:t>
            </a:r>
          </a:p>
          <a:p>
            <a:pPr>
              <a:lnSpc>
                <a:spcPct val="100000"/>
              </a:lnSpc>
              <a:spcBef>
                <a:spcPts val="0"/>
              </a:spcBef>
              <a:spcAft>
                <a:spcPts val="600"/>
              </a:spcAft>
              <a:buFont typeface="Wingdings" panose="05000000000000000000" pitchFamily="2" charset="2"/>
              <a:buChar char="§"/>
            </a:pPr>
            <a:r>
              <a:rPr lang="en-US" dirty="0">
                <a:latin typeface="+mj-lt"/>
              </a:rPr>
              <a:t>Q&amp;A</a:t>
            </a:r>
          </a:p>
          <a:p>
            <a:pPr marL="0" indent="0">
              <a:buNone/>
            </a:pPr>
            <a:endParaRPr lang="en-US" dirty="0"/>
          </a:p>
        </p:txBody>
      </p:sp>
      <p:sp>
        <p:nvSpPr>
          <p:cNvPr id="4" name="Slide Number Placeholder 3">
            <a:extLst>
              <a:ext uri="{FF2B5EF4-FFF2-40B4-BE49-F238E27FC236}">
                <a16:creationId xmlns:a16="http://schemas.microsoft.com/office/drawing/2014/main" id="{3D9C1A8A-0BC5-42C7-810A-D4B2E0E855BC}"/>
              </a:ext>
            </a:extLst>
          </p:cNvPr>
          <p:cNvSpPr>
            <a:spLocks noGrp="1"/>
          </p:cNvSpPr>
          <p:nvPr>
            <p:ph type="sldNum" sz="quarter" idx="12"/>
          </p:nvPr>
        </p:nvSpPr>
        <p:spPr/>
        <p:txBody>
          <a:bodyPr/>
          <a:lstStyle/>
          <a:p>
            <a:fld id="{394A625C-3651-4B2F-8C80-B25AF25CB92D}" type="slidenum">
              <a:rPr lang="en-US" smtClean="0"/>
              <a:pPr/>
              <a:t>6</a:t>
            </a:fld>
            <a:endParaRPr lang="en-US" dirty="0"/>
          </a:p>
        </p:txBody>
      </p:sp>
    </p:spTree>
    <p:extLst>
      <p:ext uri="{BB962C8B-B14F-4D97-AF65-F5344CB8AC3E}">
        <p14:creationId xmlns:p14="http://schemas.microsoft.com/office/powerpoint/2010/main" val="149834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0AAA-2A4E-4421-BE06-238F7FCD3451}"/>
              </a:ext>
            </a:extLst>
          </p:cNvPr>
          <p:cNvSpPr>
            <a:spLocks noGrp="1"/>
          </p:cNvSpPr>
          <p:nvPr>
            <p:ph type="title"/>
          </p:nvPr>
        </p:nvSpPr>
        <p:spPr/>
        <p:txBody>
          <a:bodyPr/>
          <a:lstStyle/>
          <a:p>
            <a:r>
              <a:rPr lang="en-US" b="1" dirty="0"/>
              <a:t>Process Summary</a:t>
            </a:r>
            <a:endParaRPr lang="en-US" b="1" i="1" dirty="0"/>
          </a:p>
        </p:txBody>
      </p:sp>
      <p:sp>
        <p:nvSpPr>
          <p:cNvPr id="3" name="Content Placeholder 2">
            <a:extLst>
              <a:ext uri="{FF2B5EF4-FFF2-40B4-BE49-F238E27FC236}">
                <a16:creationId xmlns:a16="http://schemas.microsoft.com/office/drawing/2014/main" id="{D5049043-22D5-4DB1-9BB8-55BB56ED1168}"/>
              </a:ext>
            </a:extLst>
          </p:cNvPr>
          <p:cNvSpPr>
            <a:spLocks noGrp="1"/>
          </p:cNvSpPr>
          <p:nvPr>
            <p:ph idx="1"/>
          </p:nvPr>
        </p:nvSpPr>
        <p:spPr>
          <a:xfrm>
            <a:off x="838200" y="1690688"/>
            <a:ext cx="10515600" cy="4351338"/>
          </a:xfrm>
        </p:spPr>
        <p:txBody>
          <a:bodyPr/>
          <a:lstStyle/>
          <a:p>
            <a:pPr marL="0" marR="0" indent="0">
              <a:lnSpc>
                <a:spcPct val="100000"/>
              </a:lnSpc>
              <a:spcBef>
                <a:spcPts val="0"/>
              </a:spcBef>
              <a:spcAft>
                <a:spcPts val="600"/>
              </a:spcAft>
              <a:buNone/>
            </a:pPr>
            <a:r>
              <a:rPr lang="en-US" sz="3200" dirty="0">
                <a:latin typeface="+mj-lt"/>
                <a:ea typeface="Times New Roman" panose="02020603050405020304" pitchFamily="18" charset="0"/>
                <a:cs typeface="Calibri Light" panose="020F0302020204030204" pitchFamily="34" charset="0"/>
              </a:rPr>
              <a:t>I</a:t>
            </a:r>
            <a:r>
              <a:rPr lang="en-US" sz="3200" dirty="0">
                <a:effectLst/>
                <a:latin typeface="+mj-lt"/>
                <a:ea typeface="Times New Roman" panose="02020603050405020304" pitchFamily="18" charset="0"/>
                <a:cs typeface="Calibri Light" panose="020F0302020204030204" pitchFamily="34" charset="0"/>
              </a:rPr>
              <a:t>nteragency efforts to revamp and modernize the CRA have been ongoing for several years. The following represents significant milestones in the process: </a:t>
            </a:r>
          </a:p>
          <a:p>
            <a:pPr marL="800100" lvl="1" indent="-342900" algn="just">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August 2018 – OCC issues an ANPR </a:t>
            </a:r>
            <a:r>
              <a:rPr lang="en-US" sz="2000" dirty="0">
                <a:latin typeface="Calibri Light" panose="020F0302020204030204" pitchFamily="34" charset="0"/>
                <a:ea typeface="Times New Roman" panose="02020603050405020304" pitchFamily="18" charset="0"/>
                <a:cs typeface="Calibri Light" panose="020F0302020204030204" pitchFamily="34" charset="0"/>
              </a:rPr>
              <a:t>on</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modernizing CRA</a:t>
            </a:r>
          </a:p>
          <a:p>
            <a:pPr marL="800100" lvl="1" indent="-342900" algn="just">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December 2019 – OCC/FDIC issue joint NPR</a:t>
            </a:r>
          </a:p>
          <a:p>
            <a:pPr marL="800100" lvl="1" indent="-342900" algn="just">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May 2020 – OCC issues Final Rule </a:t>
            </a:r>
          </a:p>
          <a:p>
            <a:pPr marL="800100" lvl="1" indent="-342900" algn="just">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September 2020 – FRS issues ANPR </a:t>
            </a:r>
            <a:r>
              <a:rPr lang="en-US" sz="2000" dirty="0">
                <a:latin typeface="Calibri Light" panose="020F0302020204030204" pitchFamily="34" charset="0"/>
                <a:ea typeface="Times New Roman" panose="02020603050405020304" pitchFamily="18" charset="0"/>
                <a:cs typeface="Calibri Light" panose="020F0302020204030204" pitchFamily="34" charset="0"/>
              </a:rPr>
              <a:t>on</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modernizing CRA</a:t>
            </a:r>
          </a:p>
          <a:p>
            <a:pPr marL="800100" lvl="1" indent="-342900" algn="just">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July 2021 – OCC announces intention to rescind its Final Rule</a:t>
            </a:r>
          </a:p>
          <a:p>
            <a:pPr marL="800100" lvl="1" indent="-342900" algn="just">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July 2021 – FRS/FDIC/OCC announce intention to pursue CRA modernization together</a:t>
            </a:r>
          </a:p>
          <a:p>
            <a:pPr marL="800100" lvl="1" indent="-342900" algn="just">
              <a:buFont typeface="Wingdings" panose="05000000000000000000" pitchFamily="2" charset="2"/>
              <a:buChar char=""/>
            </a:pPr>
            <a:r>
              <a:rPr lang="en-US" sz="2000" dirty="0">
                <a:latin typeface="Calibri Light" panose="020F0302020204030204" pitchFamily="34" charset="0"/>
                <a:ea typeface="Times New Roman" panose="02020603050405020304" pitchFamily="18" charset="0"/>
                <a:cs typeface="Calibri Light" panose="020F0302020204030204" pitchFamily="34" charset="0"/>
              </a:rPr>
              <a:t>December 2021 – OCC rescinds its Final Rule</a:t>
            </a:r>
            <a:endParaRPr lang="en-US" sz="20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800100" lvl="1" indent="-342900" algn="just">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May 2022 – Interagency NPR is released</a:t>
            </a:r>
          </a:p>
        </p:txBody>
      </p:sp>
      <p:sp>
        <p:nvSpPr>
          <p:cNvPr id="4" name="Slide Number Placeholder 3">
            <a:extLst>
              <a:ext uri="{FF2B5EF4-FFF2-40B4-BE49-F238E27FC236}">
                <a16:creationId xmlns:a16="http://schemas.microsoft.com/office/drawing/2014/main" id="{EBE2723E-5DD6-4755-AFB0-5E57D9335806}"/>
              </a:ext>
            </a:extLst>
          </p:cNvPr>
          <p:cNvSpPr>
            <a:spLocks noGrp="1"/>
          </p:cNvSpPr>
          <p:nvPr>
            <p:ph type="sldNum" sz="quarter" idx="12"/>
          </p:nvPr>
        </p:nvSpPr>
        <p:spPr/>
        <p:txBody>
          <a:bodyPr/>
          <a:lstStyle/>
          <a:p>
            <a:fld id="{394A625C-3651-4B2F-8C80-B25AF25CB92D}" type="slidenum">
              <a:rPr lang="en-US" smtClean="0"/>
              <a:pPr/>
              <a:t>7</a:t>
            </a:fld>
            <a:endParaRPr lang="en-US" dirty="0"/>
          </a:p>
        </p:txBody>
      </p:sp>
    </p:spTree>
    <p:extLst>
      <p:ext uri="{BB962C8B-B14F-4D97-AF65-F5344CB8AC3E}">
        <p14:creationId xmlns:p14="http://schemas.microsoft.com/office/powerpoint/2010/main" val="250589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E5A3-657A-482C-9397-BB8B668A5E06}"/>
              </a:ext>
            </a:extLst>
          </p:cNvPr>
          <p:cNvSpPr>
            <a:spLocks noGrp="1"/>
          </p:cNvSpPr>
          <p:nvPr>
            <p:ph type="title"/>
          </p:nvPr>
        </p:nvSpPr>
        <p:spPr/>
        <p:txBody>
          <a:bodyPr/>
          <a:lstStyle/>
          <a:p>
            <a:r>
              <a:rPr lang="en-US" b="1" dirty="0"/>
              <a:t>Objectives of the NPR</a:t>
            </a:r>
          </a:p>
        </p:txBody>
      </p:sp>
      <p:sp>
        <p:nvSpPr>
          <p:cNvPr id="3" name="Content Placeholder 2">
            <a:extLst>
              <a:ext uri="{FF2B5EF4-FFF2-40B4-BE49-F238E27FC236}">
                <a16:creationId xmlns:a16="http://schemas.microsoft.com/office/drawing/2014/main" id="{EF928794-9176-4445-8A9B-20D11F737D1D}"/>
              </a:ext>
            </a:extLst>
          </p:cNvPr>
          <p:cNvSpPr>
            <a:spLocks noGrp="1"/>
          </p:cNvSpPr>
          <p:nvPr>
            <p:ph idx="1"/>
          </p:nvPr>
        </p:nvSpPr>
        <p:spPr>
          <a:xfrm>
            <a:off x="838200" y="1690690"/>
            <a:ext cx="10515600" cy="4351338"/>
          </a:xfrm>
        </p:spPr>
        <p:txBody>
          <a:bodyPr>
            <a:normAutofit lnSpcReduction="10000"/>
          </a:bodyPr>
          <a:lstStyle/>
          <a:p>
            <a:pPr marL="0" indent="0">
              <a:lnSpc>
                <a:spcPct val="100000"/>
              </a:lnSpc>
              <a:spcBef>
                <a:spcPts val="0"/>
              </a:spcBef>
              <a:spcAft>
                <a:spcPts val="600"/>
              </a:spcAft>
              <a:buNone/>
            </a:pPr>
            <a:r>
              <a:rPr lang="en-US" sz="3200" b="0" dirty="0">
                <a:latin typeface="+mj-lt"/>
              </a:rPr>
              <a:t>The NPR builds on previous agency proposals, feedback from stakeholders, and research. The following objectives </a:t>
            </a:r>
            <a:r>
              <a:rPr lang="en-US" sz="3200" dirty="0">
                <a:latin typeface="+mj-lt"/>
              </a:rPr>
              <a:t>oriented the interagency work to update the </a:t>
            </a:r>
            <a:r>
              <a:rPr lang="en-US" sz="3200" b="0" dirty="0">
                <a:latin typeface="+mj-lt"/>
              </a:rPr>
              <a:t>CRA regulations:</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Strengthen the achievement of the core purpose of the statute</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Adapt to changes in the banking industry, including mobile and online banking</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Provide greater clarity and consistency in the application of the regulations </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Tailor performance standards to account for differences in bank size, business model, and local conditions</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Tailor data collection and reporting requirements and use existing data whenever possible</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Promote transparency and public engagement</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Confirm that CRA and fair lending responsibilities are mutually reinforcing</a:t>
            </a:r>
          </a:p>
          <a:p>
            <a:pPr lvl="1">
              <a:buFont typeface="Wingdings" panose="05000000000000000000" pitchFamily="2" charset="2"/>
              <a:buChar char="§"/>
            </a:pPr>
            <a:r>
              <a:rPr lang="en-US" sz="2000" dirty="0">
                <a:latin typeface="Calibri Light" panose="020F0302020204030204" pitchFamily="34" charset="0"/>
                <a:cs typeface="Calibri Light" panose="020F0302020204030204" pitchFamily="34" charset="0"/>
              </a:rPr>
              <a:t>Create a consistent regulatory approach among all three banking agencies</a:t>
            </a:r>
          </a:p>
          <a:p>
            <a:endParaRPr lang="en-US" dirty="0"/>
          </a:p>
        </p:txBody>
      </p:sp>
      <p:sp>
        <p:nvSpPr>
          <p:cNvPr id="4" name="Slide Number Placeholder 3">
            <a:extLst>
              <a:ext uri="{FF2B5EF4-FFF2-40B4-BE49-F238E27FC236}">
                <a16:creationId xmlns:a16="http://schemas.microsoft.com/office/drawing/2014/main" id="{5D607D32-05E6-49EC-8B22-7A9848BE908F}"/>
              </a:ext>
            </a:extLst>
          </p:cNvPr>
          <p:cNvSpPr>
            <a:spLocks noGrp="1"/>
          </p:cNvSpPr>
          <p:nvPr>
            <p:ph type="sldNum" sz="quarter" idx="12"/>
          </p:nvPr>
        </p:nvSpPr>
        <p:spPr/>
        <p:txBody>
          <a:bodyPr/>
          <a:lstStyle/>
          <a:p>
            <a:r>
              <a:rPr lang="en-US" dirty="0">
                <a:solidFill>
                  <a:schemeClr val="bg1">
                    <a:lumMod val="50000"/>
                  </a:schemeClr>
                </a:solidFill>
              </a:rPr>
              <a:t>8</a:t>
            </a:r>
          </a:p>
        </p:txBody>
      </p:sp>
    </p:spTree>
    <p:extLst>
      <p:ext uri="{BB962C8B-B14F-4D97-AF65-F5344CB8AC3E}">
        <p14:creationId xmlns:p14="http://schemas.microsoft.com/office/powerpoint/2010/main" val="27751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AEDC-2117-4D05-AE06-C7064BC7C57B}"/>
              </a:ext>
            </a:extLst>
          </p:cNvPr>
          <p:cNvSpPr>
            <a:spLocks noGrp="1"/>
          </p:cNvSpPr>
          <p:nvPr>
            <p:ph type="title"/>
          </p:nvPr>
        </p:nvSpPr>
        <p:spPr/>
        <p:txBody>
          <a:bodyPr/>
          <a:lstStyle/>
          <a:p>
            <a:r>
              <a:rPr lang="en-US" b="1" dirty="0"/>
              <a:t>Overview</a:t>
            </a:r>
          </a:p>
        </p:txBody>
      </p:sp>
      <p:sp>
        <p:nvSpPr>
          <p:cNvPr id="4" name="Slide Number Placeholder 3">
            <a:extLst>
              <a:ext uri="{FF2B5EF4-FFF2-40B4-BE49-F238E27FC236}">
                <a16:creationId xmlns:a16="http://schemas.microsoft.com/office/drawing/2014/main" id="{543F05D2-4A8D-4ABF-A6DF-FB0D3764F716}"/>
              </a:ext>
            </a:extLst>
          </p:cNvPr>
          <p:cNvSpPr>
            <a:spLocks noGrp="1"/>
          </p:cNvSpPr>
          <p:nvPr>
            <p:ph type="sldNum" sz="quarter" idx="12"/>
          </p:nvPr>
        </p:nvSpPr>
        <p:spPr/>
        <p:txBody>
          <a:bodyPr/>
          <a:lstStyle/>
          <a:p>
            <a:fld id="{394A625C-3651-4B2F-8C80-B25AF25CB92D}" type="slidenum">
              <a:rPr lang="en-US" smtClean="0">
                <a:solidFill>
                  <a:schemeClr val="bg1">
                    <a:lumMod val="50000"/>
                  </a:schemeClr>
                </a:solidFill>
              </a:rPr>
              <a:pPr/>
              <a:t>9</a:t>
            </a:fld>
            <a:endParaRPr lang="en-US" dirty="0">
              <a:solidFill>
                <a:schemeClr val="bg1">
                  <a:lumMod val="50000"/>
                </a:schemeClr>
              </a:solidFill>
            </a:endParaRPr>
          </a:p>
        </p:txBody>
      </p:sp>
      <p:sp>
        <p:nvSpPr>
          <p:cNvPr id="6" name="Content Placeholder 5">
            <a:extLst>
              <a:ext uri="{FF2B5EF4-FFF2-40B4-BE49-F238E27FC236}">
                <a16:creationId xmlns:a16="http://schemas.microsoft.com/office/drawing/2014/main" id="{59C82E3A-4742-470D-82C6-33291F08D68F}"/>
              </a:ext>
            </a:extLst>
          </p:cNvPr>
          <p:cNvSpPr>
            <a:spLocks noGrp="1"/>
          </p:cNvSpPr>
          <p:nvPr>
            <p:ph idx="1"/>
          </p:nvPr>
        </p:nvSpPr>
        <p:spPr>
          <a:xfrm>
            <a:off x="838200" y="1583661"/>
            <a:ext cx="10515600" cy="4351338"/>
          </a:xfrm>
        </p:spPr>
        <p:txBody>
          <a:bodyPr/>
          <a:lstStyle/>
          <a:p>
            <a:pPr marL="0" marR="0" indent="0" fontAlgn="base">
              <a:lnSpc>
                <a:spcPct val="100000"/>
              </a:lnSpc>
              <a:spcBef>
                <a:spcPts val="0"/>
              </a:spcBef>
              <a:spcAft>
                <a:spcPts val="600"/>
              </a:spcAft>
              <a:buNone/>
            </a:pPr>
            <a:r>
              <a:rPr lang="en-US" sz="3200" dirty="0">
                <a:effectLst/>
                <a:latin typeface="+mj-lt"/>
                <a:ea typeface="Calibri" panose="020F0502020204030204" pitchFamily="34" charset="0"/>
                <a:cs typeface="Calibri Light" panose="020F0302020204030204" pitchFamily="34" charset="0"/>
              </a:rPr>
              <a:t>Proposed modifications in the NPR include:</a:t>
            </a:r>
          </a:p>
          <a:p>
            <a:pPr marL="736092" lvl="1" indent="-342900">
              <a:spcAft>
                <a:spcPts val="0"/>
              </a:spcAft>
              <a:buSzPct val="100000"/>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Expanding Community Development (CD) Definitions</a:t>
            </a:r>
          </a:p>
          <a:p>
            <a:pPr marL="736092" lvl="1" indent="-342900">
              <a:spcAft>
                <a:spcPts val="0"/>
              </a:spcAft>
              <a:buSzPct val="100000"/>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Creating New Types of Assessment Areas</a:t>
            </a:r>
          </a:p>
          <a:p>
            <a:pPr marL="736092" lvl="1" indent="-342900">
              <a:spcAft>
                <a:spcPts val="0"/>
              </a:spcAft>
              <a:buSzPct val="100000"/>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Revising Component Tests for Large Banks</a:t>
            </a:r>
          </a:p>
          <a:p>
            <a:pPr marL="736092" lvl="1" indent="-342900">
              <a:spcAft>
                <a:spcPts val="0"/>
              </a:spcAft>
              <a:buSzPct val="100000"/>
              <a:buFont typeface="Wingdings" panose="05000000000000000000" pitchFamily="2" charset="2"/>
              <a:buChar char="§"/>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Revising Bank Size Categories</a:t>
            </a:r>
          </a:p>
          <a:p>
            <a:pPr marL="736092" lvl="1" indent="-342900">
              <a:spcAft>
                <a:spcPts val="0"/>
              </a:spcAft>
              <a:buSzPct val="100000"/>
              <a:buFont typeface="Wingdings" panose="05000000000000000000" pitchFamily="2" charset="2"/>
              <a:buChar char="§"/>
              <a:tabLst>
                <a:tab pos="457200" algn="l"/>
              </a:tabLs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Creating a Metric/Benchmark Centered Assessment</a:t>
            </a:r>
          </a:p>
          <a:p>
            <a:pPr marL="736092" lvl="1" indent="-342900">
              <a:spcAft>
                <a:spcPts val="0"/>
              </a:spcAft>
              <a:buSzPct val="100000"/>
              <a:buFont typeface="Wingdings" panose="05000000000000000000" pitchFamily="2" charset="2"/>
              <a:buChar char="§"/>
              <a:tabLst>
                <a:tab pos="457200" algn="l"/>
              </a:tabLs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Creating a CD Financing Test</a:t>
            </a:r>
          </a:p>
          <a:p>
            <a:pPr marL="736092" lvl="1" indent="-342900">
              <a:spcAft>
                <a:spcPts val="0"/>
              </a:spcAft>
              <a:buSzPct val="100000"/>
              <a:buFont typeface="Wingdings" panose="05000000000000000000" pitchFamily="2" charset="2"/>
              <a:buChar char="§"/>
              <a:tabLst>
                <a:tab pos="457200" algn="l"/>
              </a:tabLs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Revising the Strategic Plan CRA Option</a:t>
            </a:r>
          </a:p>
          <a:p>
            <a:pPr marL="736092" lvl="1" indent="-342900">
              <a:spcAft>
                <a:spcPts val="0"/>
              </a:spcAft>
              <a:buSzPct val="100000"/>
              <a:buFont typeface="Wingdings" panose="05000000000000000000" pitchFamily="2" charset="2"/>
              <a:buChar char="§"/>
              <a:tabLst>
                <a:tab pos="457200" algn="l"/>
              </a:tabLs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Requiring new Data Collection/Reporting for large banks</a:t>
            </a:r>
            <a:endParaRPr lang="en-US" dirty="0"/>
          </a:p>
          <a:p>
            <a:endParaRPr lang="en-US" dirty="0"/>
          </a:p>
        </p:txBody>
      </p:sp>
    </p:spTree>
    <p:extLst>
      <p:ext uri="{BB962C8B-B14F-4D97-AF65-F5344CB8AC3E}">
        <p14:creationId xmlns:p14="http://schemas.microsoft.com/office/powerpoint/2010/main" val="2165062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2A3B212DC78F4387D264EA52674A64" ma:contentTypeVersion="4" ma:contentTypeDescription="Create a new document." ma:contentTypeScope="" ma:versionID="2148e5aa042daa15982a802c37e66b17">
  <xsd:schema xmlns:xsd="http://www.w3.org/2001/XMLSchema" xmlns:xs="http://www.w3.org/2001/XMLSchema" xmlns:p="http://schemas.microsoft.com/office/2006/metadata/properties" xmlns:ns1="http://schemas.microsoft.com/sharepoint/v3" xmlns:ns2="6aa96134-feff-4fb4-8c0e-243aab8dd5fd" targetNamespace="http://schemas.microsoft.com/office/2006/metadata/properties" ma:root="true" ma:fieldsID="ad147de77aa1cf110ab71f009da04b99" ns1:_="" ns2:_="">
    <xsd:import namespace="http://schemas.microsoft.com/sharepoint/v3"/>
    <xsd:import namespace="6aa96134-feff-4fb4-8c0e-243aab8dd5fd"/>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a96134-feff-4fb4-8c0e-243aab8dd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4594A8E-36A1-449E-9A8D-8197400C99EB}">
  <ds:schemaRefs>
    <ds:schemaRef ds:uri="http://schemas.microsoft.com/sharepoint/v3/contenttype/forms"/>
  </ds:schemaRefs>
</ds:datastoreItem>
</file>

<file path=customXml/itemProps2.xml><?xml version="1.0" encoding="utf-8"?>
<ds:datastoreItem xmlns:ds="http://schemas.openxmlformats.org/officeDocument/2006/customXml" ds:itemID="{24DA1B34-A0EA-43D9-B877-A985B07BC129}">
  <ds:schemaRefs>
    <ds:schemaRef ds:uri="6aa96134-feff-4fb4-8c0e-243aab8dd5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D0CCB8-E9F3-457D-BB3D-F3AE6682704E}">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1037</TotalTime>
  <Words>797</Words>
  <Application>Microsoft Office PowerPoint</Application>
  <PresentationFormat>Widescreen</PresentationFormat>
  <Paragraphs>115</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Times New Roman</vt:lpstr>
      <vt:lpstr>Wingdings</vt:lpstr>
      <vt:lpstr>Office Theme</vt:lpstr>
      <vt:lpstr>1_Office Theme</vt:lpstr>
      <vt:lpstr>Community Reinvestment Act (CRA) Reform Q&amp;A</vt:lpstr>
      <vt:lpstr>Options to Join</vt:lpstr>
      <vt:lpstr>Questions</vt:lpstr>
      <vt:lpstr>Today’s Presenters</vt:lpstr>
      <vt:lpstr>Disclaimer</vt:lpstr>
      <vt:lpstr>Agenda</vt:lpstr>
      <vt:lpstr>Process Summary</vt:lpstr>
      <vt:lpstr>Objectives of the NPR</vt:lpstr>
      <vt:lpstr>Overview</vt:lpstr>
      <vt:lpstr>Overall Evaluation Framework</vt:lpstr>
      <vt:lpstr>PowerPoint Presentation</vt:lpstr>
      <vt:lpstr>Comment Submission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Craig</dc:creator>
  <cp:lastModifiedBy>McDaniels, Amy M</cp:lastModifiedBy>
  <cp:revision>45</cp:revision>
  <dcterms:created xsi:type="dcterms:W3CDTF">2018-03-22T13:57:09Z</dcterms:created>
  <dcterms:modified xsi:type="dcterms:W3CDTF">2022-07-20T20:30:04Z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3bc79179-0a81-4936-bd3f-681f8b2bad09</vt:lpwstr>
  </property>
  <property fmtid="{D5CDD505-2E9C-101B-9397-08002B2CF9AE}" pid="3" name="ContentTypeId">
    <vt:lpwstr>0x010100212A3B212DC78F4387D264EA52674A64</vt:lpwstr>
  </property>
  <property fmtid="{D5CDD505-2E9C-101B-9397-08002B2CF9AE}" pid="4" name="MSIP_Label_65269c60-0483-4c57-9e8c-3779d6900235_Enabled">
    <vt:lpwstr>true</vt:lpwstr>
  </property>
  <property fmtid="{D5CDD505-2E9C-101B-9397-08002B2CF9AE}" pid="5" name="MSIP_Label_65269c60-0483-4c57-9e8c-3779d6900235_SetDate">
    <vt:lpwstr>2022-07-14T21:20:35Z</vt:lpwstr>
  </property>
  <property fmtid="{D5CDD505-2E9C-101B-9397-08002B2CF9AE}" pid="6" name="MSIP_Label_65269c60-0483-4c57-9e8c-3779d6900235_Method">
    <vt:lpwstr>Privileged</vt:lpwstr>
  </property>
  <property fmtid="{D5CDD505-2E9C-101B-9397-08002B2CF9AE}" pid="7" name="MSIP_Label_65269c60-0483-4c57-9e8c-3779d6900235_Name">
    <vt:lpwstr>65269c60-0483-4c57-9e8c-3779d6900235</vt:lpwstr>
  </property>
  <property fmtid="{D5CDD505-2E9C-101B-9397-08002B2CF9AE}" pid="8" name="MSIP_Label_65269c60-0483-4c57-9e8c-3779d6900235_SiteId">
    <vt:lpwstr>b397c653-5b19-463f-b9fc-af658ded9128</vt:lpwstr>
  </property>
  <property fmtid="{D5CDD505-2E9C-101B-9397-08002B2CF9AE}" pid="9" name="MSIP_Label_65269c60-0483-4c57-9e8c-3779d6900235_ActionId">
    <vt:lpwstr>9ebf64dc-db64-4188-98dc-fd69d4072184</vt:lpwstr>
  </property>
  <property fmtid="{D5CDD505-2E9C-101B-9397-08002B2CF9AE}" pid="10" name="MSIP_Label_65269c60-0483-4c57-9e8c-3779d6900235_ContentBits">
    <vt:lpwstr>0</vt:lpwstr>
  </property>
</Properties>
</file>